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852" r:id="rId2"/>
  </p:sldMasterIdLst>
  <p:notesMasterIdLst>
    <p:notesMasterId r:id="rId44"/>
  </p:notesMasterIdLst>
  <p:sldIdLst>
    <p:sldId id="300" r:id="rId3"/>
    <p:sldId id="394" r:id="rId4"/>
    <p:sldId id="358" r:id="rId5"/>
    <p:sldId id="410" r:id="rId6"/>
    <p:sldId id="369" r:id="rId7"/>
    <p:sldId id="399" r:id="rId8"/>
    <p:sldId id="400" r:id="rId9"/>
    <p:sldId id="411" r:id="rId10"/>
    <p:sldId id="397" r:id="rId11"/>
    <p:sldId id="398" r:id="rId12"/>
    <p:sldId id="412" r:id="rId13"/>
    <p:sldId id="367" r:id="rId14"/>
    <p:sldId id="420" r:id="rId15"/>
    <p:sldId id="368" r:id="rId16"/>
    <p:sldId id="421" r:id="rId17"/>
    <p:sldId id="413" r:id="rId18"/>
    <p:sldId id="414" r:id="rId19"/>
    <p:sldId id="403" r:id="rId20"/>
    <p:sldId id="405" r:id="rId21"/>
    <p:sldId id="406" r:id="rId22"/>
    <p:sldId id="415" r:id="rId23"/>
    <p:sldId id="416" r:id="rId24"/>
    <p:sldId id="422" r:id="rId25"/>
    <p:sldId id="370" r:id="rId26"/>
    <p:sldId id="423" r:id="rId27"/>
    <p:sldId id="424" r:id="rId28"/>
    <p:sldId id="425" r:id="rId29"/>
    <p:sldId id="371" r:id="rId30"/>
    <p:sldId id="426" r:id="rId31"/>
    <p:sldId id="373" r:id="rId32"/>
    <p:sldId id="374" r:id="rId33"/>
    <p:sldId id="409" r:id="rId34"/>
    <p:sldId id="417" r:id="rId35"/>
    <p:sldId id="375" r:id="rId36"/>
    <p:sldId id="372" r:id="rId37"/>
    <p:sldId id="376" r:id="rId38"/>
    <p:sldId id="430" r:id="rId39"/>
    <p:sldId id="431" r:id="rId40"/>
    <p:sldId id="432" r:id="rId41"/>
    <p:sldId id="433" r:id="rId42"/>
    <p:sldId id="434" r:id="rId43"/>
  </p:sldIdLst>
  <p:sldSz cx="9144000" cy="6858000" type="screen4x3"/>
  <p:notesSz cx="6858000" cy="9144000"/>
  <p:defaultTextStyle>
    <a:defPPr>
      <a:defRPr lang="en-AU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173"/>
    <p:restoredTop sz="94694"/>
  </p:normalViewPr>
  <p:slideViewPr>
    <p:cSldViewPr>
      <p:cViewPr varScale="1">
        <p:scale>
          <a:sx n="74" d="100"/>
          <a:sy n="74" d="100"/>
        </p:scale>
        <p:origin x="176" y="1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tableStyles" Target="tableStyle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viewProps" Target="view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F4AB6FF-D437-4745-9573-D774358BEC21}" type="doc">
      <dgm:prSet loTypeId="urn:microsoft.com/office/officeart/2005/8/layout/radial6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AU"/>
        </a:p>
      </dgm:t>
    </dgm:pt>
    <dgm:pt modelId="{856B5740-4C65-BB4D-A0E1-D9BB615CCC68}">
      <dgm:prSet phldrT="[Text]"/>
      <dgm:spPr/>
      <dgm:t>
        <a:bodyPr/>
        <a:lstStyle/>
        <a:p>
          <a:r>
            <a:rPr lang="en-AU"/>
            <a:t>Legal Processes</a:t>
          </a:r>
        </a:p>
      </dgm:t>
    </dgm:pt>
    <dgm:pt modelId="{A1436A5B-3BEA-3B43-8ADC-8EA4AC12A2A2}" type="parTrans" cxnId="{9BD03F31-3510-164C-91E9-823DEFAB8DC6}">
      <dgm:prSet/>
      <dgm:spPr/>
      <dgm:t>
        <a:bodyPr/>
        <a:lstStyle/>
        <a:p>
          <a:endParaRPr lang="en-AU"/>
        </a:p>
      </dgm:t>
    </dgm:pt>
    <dgm:pt modelId="{AC69BA14-74C5-454F-83D6-86C19B58CD5A}" type="sibTrans" cxnId="{9BD03F31-3510-164C-91E9-823DEFAB8DC6}">
      <dgm:prSet/>
      <dgm:spPr/>
      <dgm:t>
        <a:bodyPr/>
        <a:lstStyle/>
        <a:p>
          <a:endParaRPr lang="en-AU"/>
        </a:p>
      </dgm:t>
    </dgm:pt>
    <dgm:pt modelId="{D1E027A6-AB09-3E4D-B662-9100097D131C}">
      <dgm:prSet phldrT="[Text]"/>
      <dgm:spPr/>
      <dgm:t>
        <a:bodyPr/>
        <a:lstStyle/>
        <a:p>
          <a:r>
            <a:rPr lang="en-AU"/>
            <a:t>Smart Contracts</a:t>
          </a:r>
        </a:p>
      </dgm:t>
    </dgm:pt>
    <dgm:pt modelId="{1921C772-E274-734D-9AD0-1A63B0CB425B}" type="parTrans" cxnId="{BB3DD743-5019-4547-8FF4-F4DD811D49FB}">
      <dgm:prSet/>
      <dgm:spPr/>
      <dgm:t>
        <a:bodyPr/>
        <a:lstStyle/>
        <a:p>
          <a:endParaRPr lang="en-AU"/>
        </a:p>
      </dgm:t>
    </dgm:pt>
    <dgm:pt modelId="{1F7B7646-05AC-F643-8444-117E8B2D2F44}" type="sibTrans" cxnId="{BB3DD743-5019-4547-8FF4-F4DD811D49FB}">
      <dgm:prSet/>
      <dgm:spPr/>
      <dgm:t>
        <a:bodyPr/>
        <a:lstStyle/>
        <a:p>
          <a:endParaRPr lang="en-AU"/>
        </a:p>
      </dgm:t>
    </dgm:pt>
    <dgm:pt modelId="{6F73A565-650D-4D3E-93AA-5A52569DEBC6}">
      <dgm:prSet phldrT="[Text]"/>
      <dgm:spPr/>
      <dgm:t>
        <a:bodyPr/>
        <a:lstStyle/>
        <a:p>
          <a:r>
            <a:rPr lang="en-AU"/>
            <a:t>AI/ML</a:t>
          </a:r>
        </a:p>
      </dgm:t>
    </dgm:pt>
    <dgm:pt modelId="{FA01BDDE-2496-4322-A4C7-3DC7495FA341}" type="parTrans" cxnId="{C0960D8A-BBEA-4C7F-9715-F9DD185FB57D}">
      <dgm:prSet/>
      <dgm:spPr/>
      <dgm:t>
        <a:bodyPr/>
        <a:lstStyle/>
        <a:p>
          <a:endParaRPr lang="en-US"/>
        </a:p>
      </dgm:t>
    </dgm:pt>
    <dgm:pt modelId="{96ED1F97-F69C-4D68-AE4D-7A05B6BDED71}" type="sibTrans" cxnId="{C0960D8A-BBEA-4C7F-9715-F9DD185FB57D}">
      <dgm:prSet/>
      <dgm:spPr/>
      <dgm:t>
        <a:bodyPr/>
        <a:lstStyle/>
        <a:p>
          <a:endParaRPr lang="en-US"/>
        </a:p>
      </dgm:t>
    </dgm:pt>
    <dgm:pt modelId="{C73D71D9-48DA-4EA8-ADD9-79FE44DDBCC2}">
      <dgm:prSet phldrT="[Text]"/>
      <dgm:spPr/>
      <dgm:t>
        <a:bodyPr/>
        <a:lstStyle/>
        <a:p>
          <a:r>
            <a:rPr lang="en-AU"/>
            <a:t>AR/VR</a:t>
          </a:r>
        </a:p>
      </dgm:t>
    </dgm:pt>
    <dgm:pt modelId="{CAA4D4B7-649B-439D-A238-50DAE3E8E0ED}" type="parTrans" cxnId="{966CD799-A40F-4093-8ED9-0D1B9DD2ED0A}">
      <dgm:prSet/>
      <dgm:spPr/>
      <dgm:t>
        <a:bodyPr/>
        <a:lstStyle/>
        <a:p>
          <a:endParaRPr lang="en-US"/>
        </a:p>
      </dgm:t>
    </dgm:pt>
    <dgm:pt modelId="{BBD05FBF-30E8-4203-B199-69C3A58F1B2E}" type="sibTrans" cxnId="{966CD799-A40F-4093-8ED9-0D1B9DD2ED0A}">
      <dgm:prSet/>
      <dgm:spPr/>
      <dgm:t>
        <a:bodyPr/>
        <a:lstStyle/>
        <a:p>
          <a:endParaRPr lang="en-US"/>
        </a:p>
      </dgm:t>
    </dgm:pt>
    <dgm:pt modelId="{AFCFFBBC-8E20-4709-9D94-EDDB38B8532F}">
      <dgm:prSet phldrT="[Text]"/>
      <dgm:spPr/>
      <dgm:t>
        <a:bodyPr/>
        <a:lstStyle/>
        <a:p>
          <a:r>
            <a:rPr lang="en-AU"/>
            <a:t>Tokens</a:t>
          </a:r>
        </a:p>
      </dgm:t>
    </dgm:pt>
    <dgm:pt modelId="{A3EA4791-9E82-4E31-9BAA-3A9878731B43}" type="parTrans" cxnId="{02DB9F63-5D24-4DF6-9A2A-4A168A6292FD}">
      <dgm:prSet/>
      <dgm:spPr/>
      <dgm:t>
        <a:bodyPr/>
        <a:lstStyle/>
        <a:p>
          <a:endParaRPr lang="en-US"/>
        </a:p>
      </dgm:t>
    </dgm:pt>
    <dgm:pt modelId="{34A044DC-3523-4B51-9746-D5AA16C17CEF}" type="sibTrans" cxnId="{02DB9F63-5D24-4DF6-9A2A-4A168A6292FD}">
      <dgm:prSet/>
      <dgm:spPr/>
      <dgm:t>
        <a:bodyPr/>
        <a:lstStyle/>
        <a:p>
          <a:endParaRPr lang="en-US"/>
        </a:p>
      </dgm:t>
    </dgm:pt>
    <dgm:pt modelId="{BB67D882-7F4C-4051-954C-CB735E4D884C}">
      <dgm:prSet phldrT="[Text]"/>
      <dgm:spPr/>
      <dgm:t>
        <a:bodyPr/>
        <a:lstStyle/>
        <a:p>
          <a:r>
            <a:rPr lang="en-AU" err="1"/>
            <a:t>Blockchain</a:t>
          </a:r>
          <a:endParaRPr lang="en-AU"/>
        </a:p>
      </dgm:t>
    </dgm:pt>
    <dgm:pt modelId="{4B540A45-420D-46DF-9693-A4734615431F}" type="parTrans" cxnId="{596BE21F-A4F0-4B9F-B6D0-810D1504387D}">
      <dgm:prSet/>
      <dgm:spPr/>
      <dgm:t>
        <a:bodyPr/>
        <a:lstStyle/>
        <a:p>
          <a:endParaRPr lang="en-US"/>
        </a:p>
      </dgm:t>
    </dgm:pt>
    <dgm:pt modelId="{33994BF5-4A47-403D-8BAB-CAE99F258DFB}" type="sibTrans" cxnId="{596BE21F-A4F0-4B9F-B6D0-810D1504387D}">
      <dgm:prSet/>
      <dgm:spPr/>
      <dgm:t>
        <a:bodyPr/>
        <a:lstStyle/>
        <a:p>
          <a:endParaRPr lang="en-US"/>
        </a:p>
      </dgm:t>
    </dgm:pt>
    <dgm:pt modelId="{80651C59-78B1-42AF-87EB-F26BE17B7B9E}" type="pres">
      <dgm:prSet presAssocID="{1F4AB6FF-D437-4745-9573-D774358BEC21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897C8F71-246D-4166-88D2-8D09571782B2}" type="pres">
      <dgm:prSet presAssocID="{856B5740-4C65-BB4D-A0E1-D9BB615CCC68}" presName="centerShape" presStyleLbl="node0" presStyleIdx="0" presStyleCnt="1"/>
      <dgm:spPr/>
    </dgm:pt>
    <dgm:pt modelId="{8AFF3355-4C60-4D34-AF6B-27F593464CFC}" type="pres">
      <dgm:prSet presAssocID="{C73D71D9-48DA-4EA8-ADD9-79FE44DDBCC2}" presName="node" presStyleLbl="node1" presStyleIdx="0" presStyleCnt="5">
        <dgm:presLayoutVars>
          <dgm:bulletEnabled val="1"/>
        </dgm:presLayoutVars>
      </dgm:prSet>
      <dgm:spPr/>
    </dgm:pt>
    <dgm:pt modelId="{49B1AA93-5ADB-4155-A47A-232F7B7C77B2}" type="pres">
      <dgm:prSet presAssocID="{C73D71D9-48DA-4EA8-ADD9-79FE44DDBCC2}" presName="dummy" presStyleCnt="0"/>
      <dgm:spPr/>
    </dgm:pt>
    <dgm:pt modelId="{53F0845B-48D6-4735-B0F7-49B3E6F2173D}" type="pres">
      <dgm:prSet presAssocID="{BBD05FBF-30E8-4203-B199-69C3A58F1B2E}" presName="sibTrans" presStyleLbl="sibTrans2D1" presStyleIdx="0" presStyleCnt="5"/>
      <dgm:spPr/>
    </dgm:pt>
    <dgm:pt modelId="{26FAA73F-00EB-433E-99AE-F1DD6225A0E1}" type="pres">
      <dgm:prSet presAssocID="{6F73A565-650D-4D3E-93AA-5A52569DEBC6}" presName="node" presStyleLbl="node1" presStyleIdx="1" presStyleCnt="5">
        <dgm:presLayoutVars>
          <dgm:bulletEnabled val="1"/>
        </dgm:presLayoutVars>
      </dgm:prSet>
      <dgm:spPr/>
    </dgm:pt>
    <dgm:pt modelId="{D45DE14F-652F-41FB-B762-46884DF37AED}" type="pres">
      <dgm:prSet presAssocID="{6F73A565-650D-4D3E-93AA-5A52569DEBC6}" presName="dummy" presStyleCnt="0"/>
      <dgm:spPr/>
    </dgm:pt>
    <dgm:pt modelId="{5797A031-134C-4950-A9DA-0E581AC4B40D}" type="pres">
      <dgm:prSet presAssocID="{96ED1F97-F69C-4D68-AE4D-7A05B6BDED71}" presName="sibTrans" presStyleLbl="sibTrans2D1" presStyleIdx="1" presStyleCnt="5"/>
      <dgm:spPr/>
    </dgm:pt>
    <dgm:pt modelId="{21017BCF-C9A8-439B-91F8-E292B190BCE5}" type="pres">
      <dgm:prSet presAssocID="{D1E027A6-AB09-3E4D-B662-9100097D131C}" presName="node" presStyleLbl="node1" presStyleIdx="2" presStyleCnt="5">
        <dgm:presLayoutVars>
          <dgm:bulletEnabled val="1"/>
        </dgm:presLayoutVars>
      </dgm:prSet>
      <dgm:spPr/>
    </dgm:pt>
    <dgm:pt modelId="{70263A43-639A-43CB-9B57-5DEC72687BB5}" type="pres">
      <dgm:prSet presAssocID="{D1E027A6-AB09-3E4D-B662-9100097D131C}" presName="dummy" presStyleCnt="0"/>
      <dgm:spPr/>
    </dgm:pt>
    <dgm:pt modelId="{D430303B-95FC-4711-9023-11B657291CEB}" type="pres">
      <dgm:prSet presAssocID="{1F7B7646-05AC-F643-8444-117E8B2D2F44}" presName="sibTrans" presStyleLbl="sibTrans2D1" presStyleIdx="2" presStyleCnt="5"/>
      <dgm:spPr/>
    </dgm:pt>
    <dgm:pt modelId="{E2F8E57B-B9F3-4771-BFD6-672116F8A3B7}" type="pres">
      <dgm:prSet presAssocID="{AFCFFBBC-8E20-4709-9D94-EDDB38B8532F}" presName="node" presStyleLbl="node1" presStyleIdx="3" presStyleCnt="5">
        <dgm:presLayoutVars>
          <dgm:bulletEnabled val="1"/>
        </dgm:presLayoutVars>
      </dgm:prSet>
      <dgm:spPr/>
    </dgm:pt>
    <dgm:pt modelId="{3A637729-509F-42FE-9DAA-4368272D9CDF}" type="pres">
      <dgm:prSet presAssocID="{AFCFFBBC-8E20-4709-9D94-EDDB38B8532F}" presName="dummy" presStyleCnt="0"/>
      <dgm:spPr/>
    </dgm:pt>
    <dgm:pt modelId="{2CBFC59F-AFC9-48B2-872C-26C6329EC43E}" type="pres">
      <dgm:prSet presAssocID="{34A044DC-3523-4B51-9746-D5AA16C17CEF}" presName="sibTrans" presStyleLbl="sibTrans2D1" presStyleIdx="3" presStyleCnt="5"/>
      <dgm:spPr/>
    </dgm:pt>
    <dgm:pt modelId="{E53764B7-5C71-48C6-894F-36AC216430D2}" type="pres">
      <dgm:prSet presAssocID="{BB67D882-7F4C-4051-954C-CB735E4D884C}" presName="node" presStyleLbl="node1" presStyleIdx="4" presStyleCnt="5">
        <dgm:presLayoutVars>
          <dgm:bulletEnabled val="1"/>
        </dgm:presLayoutVars>
      </dgm:prSet>
      <dgm:spPr/>
    </dgm:pt>
    <dgm:pt modelId="{4624AB1A-42F5-421A-9688-267DE7CB9687}" type="pres">
      <dgm:prSet presAssocID="{BB67D882-7F4C-4051-954C-CB735E4D884C}" presName="dummy" presStyleCnt="0"/>
      <dgm:spPr/>
    </dgm:pt>
    <dgm:pt modelId="{199E9A9D-461D-4C6F-9642-82D57B6E3E74}" type="pres">
      <dgm:prSet presAssocID="{33994BF5-4A47-403D-8BAB-CAE99F258DFB}" presName="sibTrans" presStyleLbl="sibTrans2D1" presStyleIdx="4" presStyleCnt="5"/>
      <dgm:spPr/>
    </dgm:pt>
  </dgm:ptLst>
  <dgm:cxnLst>
    <dgm:cxn modelId="{859FB81C-9D7C-4B02-94F5-CF2DCCA0EFCD}" type="presOf" srcId="{BBD05FBF-30E8-4203-B199-69C3A58F1B2E}" destId="{53F0845B-48D6-4735-B0F7-49B3E6F2173D}" srcOrd="0" destOrd="0" presId="urn:microsoft.com/office/officeart/2005/8/layout/radial6"/>
    <dgm:cxn modelId="{596BE21F-A4F0-4B9F-B6D0-810D1504387D}" srcId="{856B5740-4C65-BB4D-A0E1-D9BB615CCC68}" destId="{BB67D882-7F4C-4051-954C-CB735E4D884C}" srcOrd="4" destOrd="0" parTransId="{4B540A45-420D-46DF-9693-A4734615431F}" sibTransId="{33994BF5-4A47-403D-8BAB-CAE99F258DFB}"/>
    <dgm:cxn modelId="{9BD03F31-3510-164C-91E9-823DEFAB8DC6}" srcId="{1F4AB6FF-D437-4745-9573-D774358BEC21}" destId="{856B5740-4C65-BB4D-A0E1-D9BB615CCC68}" srcOrd="0" destOrd="0" parTransId="{A1436A5B-3BEA-3B43-8ADC-8EA4AC12A2A2}" sibTransId="{AC69BA14-74C5-454F-83D6-86C19B58CD5A}"/>
    <dgm:cxn modelId="{079A5A3C-4B4A-4CE1-848C-805E9B24DCAC}" type="presOf" srcId="{C73D71D9-48DA-4EA8-ADD9-79FE44DDBCC2}" destId="{8AFF3355-4C60-4D34-AF6B-27F593464CFC}" srcOrd="0" destOrd="0" presId="urn:microsoft.com/office/officeart/2005/8/layout/radial6"/>
    <dgm:cxn modelId="{BB3DD743-5019-4547-8FF4-F4DD811D49FB}" srcId="{856B5740-4C65-BB4D-A0E1-D9BB615CCC68}" destId="{D1E027A6-AB09-3E4D-B662-9100097D131C}" srcOrd="2" destOrd="0" parTransId="{1921C772-E274-734D-9AD0-1A63B0CB425B}" sibTransId="{1F7B7646-05AC-F643-8444-117E8B2D2F44}"/>
    <dgm:cxn modelId="{95726E56-C0AA-4E84-ACBA-A647E5FAC1FF}" type="presOf" srcId="{96ED1F97-F69C-4D68-AE4D-7A05B6BDED71}" destId="{5797A031-134C-4950-A9DA-0E581AC4B40D}" srcOrd="0" destOrd="0" presId="urn:microsoft.com/office/officeart/2005/8/layout/radial6"/>
    <dgm:cxn modelId="{02DB9F63-5D24-4DF6-9A2A-4A168A6292FD}" srcId="{856B5740-4C65-BB4D-A0E1-D9BB615CCC68}" destId="{AFCFFBBC-8E20-4709-9D94-EDDB38B8532F}" srcOrd="3" destOrd="0" parTransId="{A3EA4791-9E82-4E31-9BAA-3A9878731B43}" sibTransId="{34A044DC-3523-4B51-9746-D5AA16C17CEF}"/>
    <dgm:cxn modelId="{2AE92670-0B0E-4CB0-9AFD-032AA40C14DE}" type="presOf" srcId="{33994BF5-4A47-403D-8BAB-CAE99F258DFB}" destId="{199E9A9D-461D-4C6F-9642-82D57B6E3E74}" srcOrd="0" destOrd="0" presId="urn:microsoft.com/office/officeart/2005/8/layout/radial6"/>
    <dgm:cxn modelId="{C0960D8A-BBEA-4C7F-9715-F9DD185FB57D}" srcId="{856B5740-4C65-BB4D-A0E1-D9BB615CCC68}" destId="{6F73A565-650D-4D3E-93AA-5A52569DEBC6}" srcOrd="1" destOrd="0" parTransId="{FA01BDDE-2496-4322-A4C7-3DC7495FA341}" sibTransId="{96ED1F97-F69C-4D68-AE4D-7A05B6BDED71}"/>
    <dgm:cxn modelId="{6399E095-FCE6-4A48-B658-27B9CCB3D128}" type="presOf" srcId="{1F4AB6FF-D437-4745-9573-D774358BEC21}" destId="{80651C59-78B1-42AF-87EB-F26BE17B7B9E}" srcOrd="0" destOrd="0" presId="urn:microsoft.com/office/officeart/2005/8/layout/radial6"/>
    <dgm:cxn modelId="{966CD799-A40F-4093-8ED9-0D1B9DD2ED0A}" srcId="{856B5740-4C65-BB4D-A0E1-D9BB615CCC68}" destId="{C73D71D9-48DA-4EA8-ADD9-79FE44DDBCC2}" srcOrd="0" destOrd="0" parTransId="{CAA4D4B7-649B-439D-A238-50DAE3E8E0ED}" sibTransId="{BBD05FBF-30E8-4203-B199-69C3A58F1B2E}"/>
    <dgm:cxn modelId="{4FB70CA5-FA5D-4E68-AB3B-5F11E40E645A}" type="presOf" srcId="{D1E027A6-AB09-3E4D-B662-9100097D131C}" destId="{21017BCF-C9A8-439B-91F8-E292B190BCE5}" srcOrd="0" destOrd="0" presId="urn:microsoft.com/office/officeart/2005/8/layout/radial6"/>
    <dgm:cxn modelId="{3228FEB8-61D3-4D90-A2EF-B5387620CBC5}" type="presOf" srcId="{BB67D882-7F4C-4051-954C-CB735E4D884C}" destId="{E53764B7-5C71-48C6-894F-36AC216430D2}" srcOrd="0" destOrd="0" presId="urn:microsoft.com/office/officeart/2005/8/layout/radial6"/>
    <dgm:cxn modelId="{9CBDA3B9-AFE4-4689-811F-06A9C5257674}" type="presOf" srcId="{AFCFFBBC-8E20-4709-9D94-EDDB38B8532F}" destId="{E2F8E57B-B9F3-4771-BFD6-672116F8A3B7}" srcOrd="0" destOrd="0" presId="urn:microsoft.com/office/officeart/2005/8/layout/radial6"/>
    <dgm:cxn modelId="{26F964BA-5330-4828-9B0B-21B610400B40}" type="presOf" srcId="{34A044DC-3523-4B51-9746-D5AA16C17CEF}" destId="{2CBFC59F-AFC9-48B2-872C-26C6329EC43E}" srcOrd="0" destOrd="0" presId="urn:microsoft.com/office/officeart/2005/8/layout/radial6"/>
    <dgm:cxn modelId="{C0720FC6-15FD-49C7-9FED-2D4C93136FE9}" type="presOf" srcId="{1F7B7646-05AC-F643-8444-117E8B2D2F44}" destId="{D430303B-95FC-4711-9023-11B657291CEB}" srcOrd="0" destOrd="0" presId="urn:microsoft.com/office/officeart/2005/8/layout/radial6"/>
    <dgm:cxn modelId="{39DAA1EF-C6BB-4B72-BD76-F60304E269E8}" type="presOf" srcId="{6F73A565-650D-4D3E-93AA-5A52569DEBC6}" destId="{26FAA73F-00EB-433E-99AE-F1DD6225A0E1}" srcOrd="0" destOrd="0" presId="urn:microsoft.com/office/officeart/2005/8/layout/radial6"/>
    <dgm:cxn modelId="{1592C1F1-F64B-417F-859E-1B2EE86472A0}" type="presOf" srcId="{856B5740-4C65-BB4D-A0E1-D9BB615CCC68}" destId="{897C8F71-246D-4166-88D2-8D09571782B2}" srcOrd="0" destOrd="0" presId="urn:microsoft.com/office/officeart/2005/8/layout/radial6"/>
    <dgm:cxn modelId="{BD628E5D-0918-4CFC-8B4F-9D2B6722661D}" type="presParOf" srcId="{80651C59-78B1-42AF-87EB-F26BE17B7B9E}" destId="{897C8F71-246D-4166-88D2-8D09571782B2}" srcOrd="0" destOrd="0" presId="urn:microsoft.com/office/officeart/2005/8/layout/radial6"/>
    <dgm:cxn modelId="{30C15636-335D-4E1B-8982-55925D932350}" type="presParOf" srcId="{80651C59-78B1-42AF-87EB-F26BE17B7B9E}" destId="{8AFF3355-4C60-4D34-AF6B-27F593464CFC}" srcOrd="1" destOrd="0" presId="urn:microsoft.com/office/officeart/2005/8/layout/radial6"/>
    <dgm:cxn modelId="{8154D0FF-F509-4C7C-A89E-55B1DE13EAB7}" type="presParOf" srcId="{80651C59-78B1-42AF-87EB-F26BE17B7B9E}" destId="{49B1AA93-5ADB-4155-A47A-232F7B7C77B2}" srcOrd="2" destOrd="0" presId="urn:microsoft.com/office/officeart/2005/8/layout/radial6"/>
    <dgm:cxn modelId="{F30E2F45-22CD-4F0E-9D0D-340649CC8D7B}" type="presParOf" srcId="{80651C59-78B1-42AF-87EB-F26BE17B7B9E}" destId="{53F0845B-48D6-4735-B0F7-49B3E6F2173D}" srcOrd="3" destOrd="0" presId="urn:microsoft.com/office/officeart/2005/8/layout/radial6"/>
    <dgm:cxn modelId="{6565881F-BCB2-435D-86CD-C08614E9BCA3}" type="presParOf" srcId="{80651C59-78B1-42AF-87EB-F26BE17B7B9E}" destId="{26FAA73F-00EB-433E-99AE-F1DD6225A0E1}" srcOrd="4" destOrd="0" presId="urn:microsoft.com/office/officeart/2005/8/layout/radial6"/>
    <dgm:cxn modelId="{B9F38A37-D3D1-403E-B51D-468B4DD8A6F5}" type="presParOf" srcId="{80651C59-78B1-42AF-87EB-F26BE17B7B9E}" destId="{D45DE14F-652F-41FB-B762-46884DF37AED}" srcOrd="5" destOrd="0" presId="urn:microsoft.com/office/officeart/2005/8/layout/radial6"/>
    <dgm:cxn modelId="{31806583-2F42-4FBF-82E5-4C587E128496}" type="presParOf" srcId="{80651C59-78B1-42AF-87EB-F26BE17B7B9E}" destId="{5797A031-134C-4950-A9DA-0E581AC4B40D}" srcOrd="6" destOrd="0" presId="urn:microsoft.com/office/officeart/2005/8/layout/radial6"/>
    <dgm:cxn modelId="{5206327F-2212-46B9-BB83-D4463E4424BF}" type="presParOf" srcId="{80651C59-78B1-42AF-87EB-F26BE17B7B9E}" destId="{21017BCF-C9A8-439B-91F8-E292B190BCE5}" srcOrd="7" destOrd="0" presId="urn:microsoft.com/office/officeart/2005/8/layout/radial6"/>
    <dgm:cxn modelId="{FB7B251F-33FA-42E3-9C1A-F9210A1A7DDB}" type="presParOf" srcId="{80651C59-78B1-42AF-87EB-F26BE17B7B9E}" destId="{70263A43-639A-43CB-9B57-5DEC72687BB5}" srcOrd="8" destOrd="0" presId="urn:microsoft.com/office/officeart/2005/8/layout/radial6"/>
    <dgm:cxn modelId="{840489FE-3292-434D-96BA-D83A70BA97EC}" type="presParOf" srcId="{80651C59-78B1-42AF-87EB-F26BE17B7B9E}" destId="{D430303B-95FC-4711-9023-11B657291CEB}" srcOrd="9" destOrd="0" presId="urn:microsoft.com/office/officeart/2005/8/layout/radial6"/>
    <dgm:cxn modelId="{CCC67411-EC18-4E95-80B7-E528A57E8062}" type="presParOf" srcId="{80651C59-78B1-42AF-87EB-F26BE17B7B9E}" destId="{E2F8E57B-B9F3-4771-BFD6-672116F8A3B7}" srcOrd="10" destOrd="0" presId="urn:microsoft.com/office/officeart/2005/8/layout/radial6"/>
    <dgm:cxn modelId="{71C3BA9F-D293-4EB7-A13F-D2FA288FC9BF}" type="presParOf" srcId="{80651C59-78B1-42AF-87EB-F26BE17B7B9E}" destId="{3A637729-509F-42FE-9DAA-4368272D9CDF}" srcOrd="11" destOrd="0" presId="urn:microsoft.com/office/officeart/2005/8/layout/radial6"/>
    <dgm:cxn modelId="{133A8E03-4CCD-406D-A6EB-30B365973E02}" type="presParOf" srcId="{80651C59-78B1-42AF-87EB-F26BE17B7B9E}" destId="{2CBFC59F-AFC9-48B2-872C-26C6329EC43E}" srcOrd="12" destOrd="0" presId="urn:microsoft.com/office/officeart/2005/8/layout/radial6"/>
    <dgm:cxn modelId="{6A8ED544-D9DA-4E5E-ADFC-C20CF8FBA923}" type="presParOf" srcId="{80651C59-78B1-42AF-87EB-F26BE17B7B9E}" destId="{E53764B7-5C71-48C6-894F-36AC216430D2}" srcOrd="13" destOrd="0" presId="urn:microsoft.com/office/officeart/2005/8/layout/radial6"/>
    <dgm:cxn modelId="{F8A40B43-ED79-423E-86E5-F769F9BAB508}" type="presParOf" srcId="{80651C59-78B1-42AF-87EB-F26BE17B7B9E}" destId="{4624AB1A-42F5-421A-9688-267DE7CB9687}" srcOrd="14" destOrd="0" presId="urn:microsoft.com/office/officeart/2005/8/layout/radial6"/>
    <dgm:cxn modelId="{A558E870-33ED-4D5E-9264-2BC8EF52E95C}" type="presParOf" srcId="{80651C59-78B1-42AF-87EB-F26BE17B7B9E}" destId="{199E9A9D-461D-4C6F-9642-82D57B6E3E74}" srcOrd="15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899D9E2-64C8-4A66-A993-172B9BC7B21F}" type="doc">
      <dgm:prSet loTypeId="urn:microsoft.com/office/officeart/2005/8/layout/lProcess2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EB89D4C-AAE9-4301-A938-06A4C61EB56F}">
      <dgm:prSet phldrT="[Text]"/>
      <dgm:spPr/>
      <dgm:t>
        <a:bodyPr/>
        <a:lstStyle/>
        <a:p>
          <a:r>
            <a:rPr lang="en-US"/>
            <a:t>People</a:t>
          </a:r>
        </a:p>
      </dgm:t>
    </dgm:pt>
    <dgm:pt modelId="{4F89A1F2-B3FD-4CC3-A4D3-E3E89666699D}" type="parTrans" cxnId="{F7864D3B-B952-4C4E-B9DF-156E4A29E8DF}">
      <dgm:prSet/>
      <dgm:spPr/>
      <dgm:t>
        <a:bodyPr/>
        <a:lstStyle/>
        <a:p>
          <a:endParaRPr lang="en-US"/>
        </a:p>
      </dgm:t>
    </dgm:pt>
    <dgm:pt modelId="{BA26DB39-281E-48A9-8849-23D69B11A213}" type="sibTrans" cxnId="{F7864D3B-B952-4C4E-B9DF-156E4A29E8DF}">
      <dgm:prSet/>
      <dgm:spPr/>
      <dgm:t>
        <a:bodyPr/>
        <a:lstStyle/>
        <a:p>
          <a:endParaRPr lang="en-US"/>
        </a:p>
      </dgm:t>
    </dgm:pt>
    <dgm:pt modelId="{A0B2F6F5-7B73-4B23-9453-D5784932AF6A}">
      <dgm:prSet phldrT="[Text]"/>
      <dgm:spPr/>
      <dgm:t>
        <a:bodyPr/>
        <a:lstStyle/>
        <a:p>
          <a:r>
            <a:rPr lang="en-US"/>
            <a:t>Things</a:t>
          </a:r>
        </a:p>
      </dgm:t>
    </dgm:pt>
    <dgm:pt modelId="{28F1E99F-E4B5-4057-99C2-89526F746D00}" type="parTrans" cxnId="{83F0CB12-E022-48A6-AFA0-B111CB7EB420}">
      <dgm:prSet/>
      <dgm:spPr/>
      <dgm:t>
        <a:bodyPr/>
        <a:lstStyle/>
        <a:p>
          <a:endParaRPr lang="en-US"/>
        </a:p>
      </dgm:t>
    </dgm:pt>
    <dgm:pt modelId="{8DFFBEDA-76B1-4C83-B4BB-73F23B928B81}" type="sibTrans" cxnId="{83F0CB12-E022-48A6-AFA0-B111CB7EB420}">
      <dgm:prSet/>
      <dgm:spPr/>
      <dgm:t>
        <a:bodyPr/>
        <a:lstStyle/>
        <a:p>
          <a:endParaRPr lang="en-US"/>
        </a:p>
      </dgm:t>
    </dgm:pt>
    <dgm:pt modelId="{54066720-67B9-434C-9A8E-AE6316AF13B3}">
      <dgm:prSet phldrT="[Text]"/>
      <dgm:spPr/>
      <dgm:t>
        <a:bodyPr/>
        <a:lstStyle/>
        <a:p>
          <a:r>
            <a:rPr lang="en-US"/>
            <a:t>Relationships</a:t>
          </a:r>
        </a:p>
      </dgm:t>
    </dgm:pt>
    <dgm:pt modelId="{900E295C-C0FA-48D7-AF0D-F84EC9481559}" type="parTrans" cxnId="{E8D96DE3-51B7-4437-91E1-07365CDC5DC2}">
      <dgm:prSet/>
      <dgm:spPr/>
      <dgm:t>
        <a:bodyPr/>
        <a:lstStyle/>
        <a:p>
          <a:endParaRPr lang="en-US"/>
        </a:p>
      </dgm:t>
    </dgm:pt>
    <dgm:pt modelId="{E0CE08D1-1C67-47CE-A69C-AEA8A8066975}" type="sibTrans" cxnId="{E8D96DE3-51B7-4437-91E1-07365CDC5DC2}">
      <dgm:prSet/>
      <dgm:spPr/>
      <dgm:t>
        <a:bodyPr/>
        <a:lstStyle/>
        <a:p>
          <a:endParaRPr lang="en-US"/>
        </a:p>
      </dgm:t>
    </dgm:pt>
    <dgm:pt modelId="{BCD3475A-E6E4-4243-A469-5526F209F1D8}">
      <dgm:prSet phldrT="[Text]"/>
      <dgm:spPr/>
      <dgm:t>
        <a:bodyPr/>
        <a:lstStyle/>
        <a:p>
          <a:r>
            <a:rPr lang="en-US"/>
            <a:t>Disputes</a:t>
          </a:r>
        </a:p>
      </dgm:t>
    </dgm:pt>
    <dgm:pt modelId="{349D7F14-0848-4F2D-BF14-487D51EE9BFD}" type="parTrans" cxnId="{B7CEBF38-3C2C-46F2-86F9-1FC57EE22C93}">
      <dgm:prSet/>
      <dgm:spPr/>
      <dgm:t>
        <a:bodyPr/>
        <a:lstStyle/>
        <a:p>
          <a:endParaRPr lang="en-US"/>
        </a:p>
      </dgm:t>
    </dgm:pt>
    <dgm:pt modelId="{4BC038DA-2CB1-40C5-94F4-F19438A6BA41}" type="sibTrans" cxnId="{B7CEBF38-3C2C-46F2-86F9-1FC57EE22C93}">
      <dgm:prSet/>
      <dgm:spPr/>
      <dgm:t>
        <a:bodyPr/>
        <a:lstStyle/>
        <a:p>
          <a:endParaRPr lang="en-US"/>
        </a:p>
      </dgm:t>
    </dgm:pt>
    <dgm:pt modelId="{52450C12-5DD4-429C-BF11-C082DF5A5C6E}">
      <dgm:prSet phldrT="[Text]"/>
      <dgm:spPr/>
      <dgm:t>
        <a:bodyPr/>
        <a:lstStyle/>
        <a:p>
          <a:r>
            <a:rPr lang="en-US"/>
            <a:t>Individuals</a:t>
          </a:r>
        </a:p>
      </dgm:t>
    </dgm:pt>
    <dgm:pt modelId="{E1F18643-5845-445B-AA27-59EED00F0CBE}" type="parTrans" cxnId="{9ED98FE0-A0FB-4202-877A-C5127583249F}">
      <dgm:prSet/>
      <dgm:spPr/>
      <dgm:t>
        <a:bodyPr/>
        <a:lstStyle/>
        <a:p>
          <a:endParaRPr lang="en-US"/>
        </a:p>
      </dgm:t>
    </dgm:pt>
    <dgm:pt modelId="{8E7992AF-233F-41AF-B68D-00CEF3D20340}" type="sibTrans" cxnId="{9ED98FE0-A0FB-4202-877A-C5127583249F}">
      <dgm:prSet/>
      <dgm:spPr/>
      <dgm:t>
        <a:bodyPr/>
        <a:lstStyle/>
        <a:p>
          <a:endParaRPr lang="en-US"/>
        </a:p>
      </dgm:t>
    </dgm:pt>
    <dgm:pt modelId="{2D0A70B4-CAC6-45D8-8D5F-F18659588F21}">
      <dgm:prSet phldrT="[Text]"/>
      <dgm:spPr/>
      <dgm:t>
        <a:bodyPr/>
        <a:lstStyle/>
        <a:p>
          <a:r>
            <a:rPr lang="en-US"/>
            <a:t>Corporations</a:t>
          </a:r>
        </a:p>
      </dgm:t>
    </dgm:pt>
    <dgm:pt modelId="{B6D9C6DA-2BA0-46AA-873C-8A88FCA351D0}" type="parTrans" cxnId="{3C5C014D-5F27-43ED-9450-CB5A015CC681}">
      <dgm:prSet/>
      <dgm:spPr/>
      <dgm:t>
        <a:bodyPr/>
        <a:lstStyle/>
        <a:p>
          <a:endParaRPr lang="en-US"/>
        </a:p>
      </dgm:t>
    </dgm:pt>
    <dgm:pt modelId="{6C32EFA8-A74E-4C8F-A994-FC763D7E99F8}" type="sibTrans" cxnId="{3C5C014D-5F27-43ED-9450-CB5A015CC681}">
      <dgm:prSet/>
      <dgm:spPr/>
      <dgm:t>
        <a:bodyPr/>
        <a:lstStyle/>
        <a:p>
          <a:endParaRPr lang="en-US"/>
        </a:p>
      </dgm:t>
    </dgm:pt>
    <dgm:pt modelId="{D01D4446-7512-4812-8BF0-159448F7B5B6}">
      <dgm:prSet phldrT="[Text]"/>
      <dgm:spPr/>
      <dgm:t>
        <a:bodyPr/>
        <a:lstStyle/>
        <a:p>
          <a:r>
            <a:rPr lang="en-US"/>
            <a:t>Money</a:t>
          </a:r>
        </a:p>
      </dgm:t>
    </dgm:pt>
    <dgm:pt modelId="{2013BA29-3263-4BB3-B8EA-89D25583DD74}" type="parTrans" cxnId="{84EAF43A-7525-40D0-8BDF-09CB32CFFBB9}">
      <dgm:prSet/>
      <dgm:spPr/>
      <dgm:t>
        <a:bodyPr/>
        <a:lstStyle/>
        <a:p>
          <a:endParaRPr lang="en-US"/>
        </a:p>
      </dgm:t>
    </dgm:pt>
    <dgm:pt modelId="{67C8562B-B374-42B0-A7EF-CD637630CD22}" type="sibTrans" cxnId="{84EAF43A-7525-40D0-8BDF-09CB32CFFBB9}">
      <dgm:prSet/>
      <dgm:spPr/>
      <dgm:t>
        <a:bodyPr/>
        <a:lstStyle/>
        <a:p>
          <a:endParaRPr lang="en-US"/>
        </a:p>
      </dgm:t>
    </dgm:pt>
    <dgm:pt modelId="{22D59F49-1026-41D7-9825-F940C9E351F2}">
      <dgm:prSet phldrT="[Text]"/>
      <dgm:spPr/>
      <dgm:t>
        <a:bodyPr/>
        <a:lstStyle/>
        <a:p>
          <a:r>
            <a:rPr lang="en-US"/>
            <a:t>Property</a:t>
          </a:r>
        </a:p>
      </dgm:t>
    </dgm:pt>
    <dgm:pt modelId="{5496B570-712F-428D-90D7-B1E8A7B1BD9E}" type="parTrans" cxnId="{0E63B471-E39B-496C-926B-8A92CB051E9F}">
      <dgm:prSet/>
      <dgm:spPr/>
      <dgm:t>
        <a:bodyPr/>
        <a:lstStyle/>
        <a:p>
          <a:endParaRPr lang="en-US"/>
        </a:p>
      </dgm:t>
    </dgm:pt>
    <dgm:pt modelId="{549972D4-08C9-4CC4-98C2-657AF04948C1}" type="sibTrans" cxnId="{0E63B471-E39B-496C-926B-8A92CB051E9F}">
      <dgm:prSet/>
      <dgm:spPr/>
      <dgm:t>
        <a:bodyPr/>
        <a:lstStyle/>
        <a:p>
          <a:endParaRPr lang="en-US"/>
        </a:p>
      </dgm:t>
    </dgm:pt>
    <dgm:pt modelId="{641655A0-426D-4609-97B0-0F890EFB4908}">
      <dgm:prSet phldrT="[Text]"/>
      <dgm:spPr/>
      <dgm:t>
        <a:bodyPr/>
        <a:lstStyle/>
        <a:p>
          <a:r>
            <a:rPr lang="en-US"/>
            <a:t>Shares</a:t>
          </a:r>
        </a:p>
      </dgm:t>
    </dgm:pt>
    <dgm:pt modelId="{1CBAC906-250A-4FC3-A5C0-6F60C5923990}" type="parTrans" cxnId="{A8D09577-E6A2-4A52-98C0-25D8202388C6}">
      <dgm:prSet/>
      <dgm:spPr/>
      <dgm:t>
        <a:bodyPr/>
        <a:lstStyle/>
        <a:p>
          <a:endParaRPr lang="en-US"/>
        </a:p>
      </dgm:t>
    </dgm:pt>
    <dgm:pt modelId="{D158C140-8FBA-4CCE-A42A-2AC6B2886DD1}" type="sibTrans" cxnId="{A8D09577-E6A2-4A52-98C0-25D8202388C6}">
      <dgm:prSet/>
      <dgm:spPr/>
      <dgm:t>
        <a:bodyPr/>
        <a:lstStyle/>
        <a:p>
          <a:endParaRPr lang="en-US"/>
        </a:p>
      </dgm:t>
    </dgm:pt>
    <dgm:pt modelId="{E3AFAF85-FFC0-422B-A4A6-733C8746B891}">
      <dgm:prSet phldrT="[Text]"/>
      <dgm:spPr/>
      <dgm:t>
        <a:bodyPr/>
        <a:lstStyle/>
        <a:p>
          <a:r>
            <a:rPr lang="en-US"/>
            <a:t>Data</a:t>
          </a:r>
        </a:p>
      </dgm:t>
    </dgm:pt>
    <dgm:pt modelId="{6608F653-7338-4401-8DB3-58800C94A643}" type="parTrans" cxnId="{4F71895D-44E3-44DB-B831-351007DE8DC1}">
      <dgm:prSet/>
      <dgm:spPr/>
      <dgm:t>
        <a:bodyPr/>
        <a:lstStyle/>
        <a:p>
          <a:endParaRPr lang="en-US"/>
        </a:p>
      </dgm:t>
    </dgm:pt>
    <dgm:pt modelId="{89501622-0121-46AA-A61B-AA058A395569}" type="sibTrans" cxnId="{4F71895D-44E3-44DB-B831-351007DE8DC1}">
      <dgm:prSet/>
      <dgm:spPr/>
      <dgm:t>
        <a:bodyPr/>
        <a:lstStyle/>
        <a:p>
          <a:endParaRPr lang="en-US"/>
        </a:p>
      </dgm:t>
    </dgm:pt>
    <dgm:pt modelId="{E319BF93-2B8D-499C-AB5F-8BD3627682FF}">
      <dgm:prSet phldrT="[Text]"/>
      <dgm:spPr/>
      <dgm:t>
        <a:bodyPr/>
        <a:lstStyle/>
        <a:p>
          <a:r>
            <a:rPr lang="en-US"/>
            <a:t>Definitions</a:t>
          </a:r>
        </a:p>
      </dgm:t>
    </dgm:pt>
    <dgm:pt modelId="{D3F7860B-03EA-4F2A-8E82-951A74F99ACA}" type="parTrans" cxnId="{F1658C78-5461-49BA-9233-02636343B1B5}">
      <dgm:prSet/>
      <dgm:spPr/>
      <dgm:t>
        <a:bodyPr/>
        <a:lstStyle/>
        <a:p>
          <a:endParaRPr lang="en-US"/>
        </a:p>
      </dgm:t>
    </dgm:pt>
    <dgm:pt modelId="{28232692-C5B2-4F31-ADE0-05DD823476CA}" type="sibTrans" cxnId="{F1658C78-5461-49BA-9233-02636343B1B5}">
      <dgm:prSet/>
      <dgm:spPr/>
      <dgm:t>
        <a:bodyPr/>
        <a:lstStyle/>
        <a:p>
          <a:endParaRPr lang="en-US"/>
        </a:p>
      </dgm:t>
    </dgm:pt>
    <dgm:pt modelId="{6C64B417-26E3-4AC5-B3A6-D9271711DDB2}">
      <dgm:prSet phldrT="[Text]"/>
      <dgm:spPr/>
      <dgm:t>
        <a:bodyPr/>
        <a:lstStyle/>
        <a:p>
          <a:r>
            <a:rPr lang="en-US"/>
            <a:t>Rights</a:t>
          </a:r>
        </a:p>
      </dgm:t>
    </dgm:pt>
    <dgm:pt modelId="{A5E735E0-BA44-46EA-8B04-6671507140AF}" type="parTrans" cxnId="{15B035FF-8B3A-4CF5-A088-0E8ABF6D72D4}">
      <dgm:prSet/>
      <dgm:spPr/>
      <dgm:t>
        <a:bodyPr/>
        <a:lstStyle/>
        <a:p>
          <a:endParaRPr lang="en-US"/>
        </a:p>
      </dgm:t>
    </dgm:pt>
    <dgm:pt modelId="{B99F71C4-73BD-486F-828B-11755BDEB8D5}" type="sibTrans" cxnId="{15B035FF-8B3A-4CF5-A088-0E8ABF6D72D4}">
      <dgm:prSet/>
      <dgm:spPr/>
      <dgm:t>
        <a:bodyPr/>
        <a:lstStyle/>
        <a:p>
          <a:endParaRPr lang="en-US"/>
        </a:p>
      </dgm:t>
    </dgm:pt>
    <dgm:pt modelId="{C743CA2A-3A0C-46B8-A14A-7E1D76D5E5EE}">
      <dgm:prSet phldrT="[Text]"/>
      <dgm:spPr/>
      <dgm:t>
        <a:bodyPr/>
        <a:lstStyle/>
        <a:p>
          <a:r>
            <a:rPr lang="en-US"/>
            <a:t>Consent</a:t>
          </a:r>
        </a:p>
      </dgm:t>
    </dgm:pt>
    <dgm:pt modelId="{1D69FAAD-E1EF-4034-ADA7-C63DF0E64EB8}" type="parTrans" cxnId="{4FF7A0A8-8EF5-4E63-ABDC-57C06E27D289}">
      <dgm:prSet/>
      <dgm:spPr/>
      <dgm:t>
        <a:bodyPr/>
        <a:lstStyle/>
        <a:p>
          <a:endParaRPr lang="en-US"/>
        </a:p>
      </dgm:t>
    </dgm:pt>
    <dgm:pt modelId="{04C622F2-97D5-400D-A9FB-6976517C1FA0}" type="sibTrans" cxnId="{4FF7A0A8-8EF5-4E63-ABDC-57C06E27D289}">
      <dgm:prSet/>
      <dgm:spPr/>
      <dgm:t>
        <a:bodyPr/>
        <a:lstStyle/>
        <a:p>
          <a:endParaRPr lang="en-US"/>
        </a:p>
      </dgm:t>
    </dgm:pt>
    <dgm:pt modelId="{444F8E26-B244-41FD-A935-47481B0299AE}">
      <dgm:prSet phldrT="[Text]"/>
      <dgm:spPr/>
      <dgm:t>
        <a:bodyPr/>
        <a:lstStyle/>
        <a:p>
          <a:r>
            <a:rPr lang="en-US"/>
            <a:t>ADR</a:t>
          </a:r>
        </a:p>
      </dgm:t>
    </dgm:pt>
    <dgm:pt modelId="{FA8743FF-E3D5-414B-B2E9-6C421423904B}" type="parTrans" cxnId="{7B75DF86-B894-4A0D-A095-B50DB50DC3E0}">
      <dgm:prSet/>
      <dgm:spPr/>
      <dgm:t>
        <a:bodyPr/>
        <a:lstStyle/>
        <a:p>
          <a:endParaRPr lang="en-US"/>
        </a:p>
      </dgm:t>
    </dgm:pt>
    <dgm:pt modelId="{413DB684-F9BC-4CF4-B434-49B6EF6BE4FA}" type="sibTrans" cxnId="{7B75DF86-B894-4A0D-A095-B50DB50DC3E0}">
      <dgm:prSet/>
      <dgm:spPr/>
      <dgm:t>
        <a:bodyPr/>
        <a:lstStyle/>
        <a:p>
          <a:endParaRPr lang="en-US"/>
        </a:p>
      </dgm:t>
    </dgm:pt>
    <dgm:pt modelId="{92B686E8-D821-4C5E-97B3-91FB3BDBA4FC}">
      <dgm:prSet phldrT="[Text]"/>
      <dgm:spPr/>
      <dgm:t>
        <a:bodyPr/>
        <a:lstStyle/>
        <a:p>
          <a:r>
            <a:rPr lang="en-US"/>
            <a:t>Tribunals</a:t>
          </a:r>
        </a:p>
      </dgm:t>
    </dgm:pt>
    <dgm:pt modelId="{9AC2626E-4EB3-4999-97F9-47155B993579}" type="parTrans" cxnId="{C7B83E4A-A3AF-453B-A6A7-689502030DAE}">
      <dgm:prSet/>
      <dgm:spPr/>
      <dgm:t>
        <a:bodyPr/>
        <a:lstStyle/>
        <a:p>
          <a:endParaRPr lang="en-US"/>
        </a:p>
      </dgm:t>
    </dgm:pt>
    <dgm:pt modelId="{7C5E5469-63E8-47C5-B4E2-618DF4CD1868}" type="sibTrans" cxnId="{C7B83E4A-A3AF-453B-A6A7-689502030DAE}">
      <dgm:prSet/>
      <dgm:spPr/>
      <dgm:t>
        <a:bodyPr/>
        <a:lstStyle/>
        <a:p>
          <a:endParaRPr lang="en-US"/>
        </a:p>
      </dgm:t>
    </dgm:pt>
    <dgm:pt modelId="{3BF96ACE-97F4-4B4A-BDFC-EE1B3E9D3D35}">
      <dgm:prSet phldrT="[Text]"/>
      <dgm:spPr/>
      <dgm:t>
        <a:bodyPr/>
        <a:lstStyle/>
        <a:p>
          <a:r>
            <a:rPr lang="en-US"/>
            <a:t>Courts</a:t>
          </a:r>
        </a:p>
      </dgm:t>
    </dgm:pt>
    <dgm:pt modelId="{604BC878-6A7B-4521-8BFB-36B420470AD3}" type="parTrans" cxnId="{4005DD37-265E-42FA-AA00-E64962ACD0A3}">
      <dgm:prSet/>
      <dgm:spPr/>
      <dgm:t>
        <a:bodyPr/>
        <a:lstStyle/>
        <a:p>
          <a:endParaRPr lang="en-US"/>
        </a:p>
      </dgm:t>
    </dgm:pt>
    <dgm:pt modelId="{66E9B4B2-791F-48EE-86E6-1CAD7CB8F982}" type="sibTrans" cxnId="{4005DD37-265E-42FA-AA00-E64962ACD0A3}">
      <dgm:prSet/>
      <dgm:spPr/>
      <dgm:t>
        <a:bodyPr/>
        <a:lstStyle/>
        <a:p>
          <a:endParaRPr lang="en-US"/>
        </a:p>
      </dgm:t>
    </dgm:pt>
    <dgm:pt modelId="{96F7CF0D-26C5-4685-AEC1-F0E70A78D771}">
      <dgm:prSet phldrT="[Text]"/>
      <dgm:spPr/>
      <dgm:t>
        <a:bodyPr/>
        <a:lstStyle/>
        <a:p>
          <a:r>
            <a:rPr lang="en-US"/>
            <a:t>Obligations</a:t>
          </a:r>
        </a:p>
      </dgm:t>
    </dgm:pt>
    <dgm:pt modelId="{291A705C-A67C-4ABD-B4EB-ECB59DB043C1}" type="parTrans" cxnId="{B27620F3-BA72-4B7C-9A9F-9471688F22BE}">
      <dgm:prSet/>
      <dgm:spPr/>
      <dgm:t>
        <a:bodyPr/>
        <a:lstStyle/>
        <a:p>
          <a:endParaRPr lang="en-US"/>
        </a:p>
      </dgm:t>
    </dgm:pt>
    <dgm:pt modelId="{41B0F145-F626-4681-BDFD-61D04EA96453}" type="sibTrans" cxnId="{B27620F3-BA72-4B7C-9A9F-9471688F22BE}">
      <dgm:prSet/>
      <dgm:spPr/>
      <dgm:t>
        <a:bodyPr/>
        <a:lstStyle/>
        <a:p>
          <a:endParaRPr lang="en-US"/>
        </a:p>
      </dgm:t>
    </dgm:pt>
    <dgm:pt modelId="{7F16D307-375B-44B3-84B9-A1F4F77AFBDC}">
      <dgm:prSet phldrT="[Text]"/>
      <dgm:spPr/>
      <dgm:t>
        <a:bodyPr/>
        <a:lstStyle/>
        <a:p>
          <a:r>
            <a:rPr lang="en-US"/>
            <a:t>AI?</a:t>
          </a:r>
        </a:p>
      </dgm:t>
    </dgm:pt>
    <dgm:pt modelId="{06C6BDCE-1D97-4761-8308-76CA9DC6C993}" type="parTrans" cxnId="{9B1E46A8-7C24-43CD-B58E-8F1E24E8ACFD}">
      <dgm:prSet/>
      <dgm:spPr/>
      <dgm:t>
        <a:bodyPr/>
        <a:lstStyle/>
        <a:p>
          <a:endParaRPr lang="en-US"/>
        </a:p>
      </dgm:t>
    </dgm:pt>
    <dgm:pt modelId="{4C879ED2-4C8B-4E49-A6B8-7FB4940052CF}" type="sibTrans" cxnId="{9B1E46A8-7C24-43CD-B58E-8F1E24E8ACFD}">
      <dgm:prSet/>
      <dgm:spPr/>
      <dgm:t>
        <a:bodyPr/>
        <a:lstStyle/>
        <a:p>
          <a:endParaRPr lang="en-US"/>
        </a:p>
      </dgm:t>
    </dgm:pt>
    <dgm:pt modelId="{3058D892-0F0D-4FE7-9A93-293CF4E36393}">
      <dgm:prSet phldrT="[Text]"/>
      <dgm:spPr/>
      <dgm:t>
        <a:bodyPr/>
        <a:lstStyle/>
        <a:p>
          <a:r>
            <a:rPr lang="en-US"/>
            <a:t>Code</a:t>
          </a:r>
        </a:p>
      </dgm:t>
    </dgm:pt>
    <dgm:pt modelId="{AAA02280-E60B-423D-9A44-C6BC6337263B}" type="parTrans" cxnId="{8610803B-66EC-47CE-BBE7-5F7601862582}">
      <dgm:prSet/>
      <dgm:spPr/>
      <dgm:t>
        <a:bodyPr/>
        <a:lstStyle/>
        <a:p>
          <a:endParaRPr lang="en-US"/>
        </a:p>
      </dgm:t>
    </dgm:pt>
    <dgm:pt modelId="{7BBD2954-BD67-43E7-8582-4AE9F0A5AC39}" type="sibTrans" cxnId="{8610803B-66EC-47CE-BBE7-5F7601862582}">
      <dgm:prSet/>
      <dgm:spPr/>
      <dgm:t>
        <a:bodyPr/>
        <a:lstStyle/>
        <a:p>
          <a:endParaRPr lang="en-US"/>
        </a:p>
      </dgm:t>
    </dgm:pt>
    <dgm:pt modelId="{DBBF78CD-4002-451D-867A-E89763990741}" type="pres">
      <dgm:prSet presAssocID="{9899D9E2-64C8-4A66-A993-172B9BC7B21F}" presName="theList" presStyleCnt="0">
        <dgm:presLayoutVars>
          <dgm:dir/>
          <dgm:animLvl val="lvl"/>
          <dgm:resizeHandles val="exact"/>
        </dgm:presLayoutVars>
      </dgm:prSet>
      <dgm:spPr/>
    </dgm:pt>
    <dgm:pt modelId="{5E6F73D6-E6D4-4010-8326-97D37332997C}" type="pres">
      <dgm:prSet presAssocID="{9EB89D4C-AAE9-4301-A938-06A4C61EB56F}" presName="compNode" presStyleCnt="0"/>
      <dgm:spPr/>
    </dgm:pt>
    <dgm:pt modelId="{11838B70-F387-4FAD-96C3-3A3CBFBACD47}" type="pres">
      <dgm:prSet presAssocID="{9EB89D4C-AAE9-4301-A938-06A4C61EB56F}" presName="aNode" presStyleLbl="bgShp" presStyleIdx="0" presStyleCnt="4"/>
      <dgm:spPr/>
    </dgm:pt>
    <dgm:pt modelId="{510C57B4-0204-48E4-88CE-BA091AD00D03}" type="pres">
      <dgm:prSet presAssocID="{9EB89D4C-AAE9-4301-A938-06A4C61EB56F}" presName="textNode" presStyleLbl="bgShp" presStyleIdx="0" presStyleCnt="4"/>
      <dgm:spPr/>
    </dgm:pt>
    <dgm:pt modelId="{7CD27352-DA7A-4F2F-B2A2-E8F59607EBC1}" type="pres">
      <dgm:prSet presAssocID="{9EB89D4C-AAE9-4301-A938-06A4C61EB56F}" presName="compChildNode" presStyleCnt="0"/>
      <dgm:spPr/>
    </dgm:pt>
    <dgm:pt modelId="{4329B811-D6BD-4688-AF80-04A1B40E3FDD}" type="pres">
      <dgm:prSet presAssocID="{9EB89D4C-AAE9-4301-A938-06A4C61EB56F}" presName="theInnerList" presStyleCnt="0"/>
      <dgm:spPr/>
    </dgm:pt>
    <dgm:pt modelId="{7BA27DAC-82D9-4DC6-8432-1BDD8B4B3326}" type="pres">
      <dgm:prSet presAssocID="{52450C12-5DD4-429C-BF11-C082DF5A5C6E}" presName="childNode" presStyleLbl="node1" presStyleIdx="0" presStyleCnt="15">
        <dgm:presLayoutVars>
          <dgm:bulletEnabled val="1"/>
        </dgm:presLayoutVars>
      </dgm:prSet>
      <dgm:spPr/>
    </dgm:pt>
    <dgm:pt modelId="{04E2772A-EDC0-412B-A738-7E1F88420248}" type="pres">
      <dgm:prSet presAssocID="{52450C12-5DD4-429C-BF11-C082DF5A5C6E}" presName="aSpace2" presStyleCnt="0"/>
      <dgm:spPr/>
    </dgm:pt>
    <dgm:pt modelId="{F92FEAC0-0017-486A-B71D-B11F3E23124B}" type="pres">
      <dgm:prSet presAssocID="{2D0A70B4-CAC6-45D8-8D5F-F18659588F21}" presName="childNode" presStyleLbl="node1" presStyleIdx="1" presStyleCnt="15">
        <dgm:presLayoutVars>
          <dgm:bulletEnabled val="1"/>
        </dgm:presLayoutVars>
      </dgm:prSet>
      <dgm:spPr/>
    </dgm:pt>
    <dgm:pt modelId="{060EE91F-5636-4324-AE57-B8AC2A96FF0F}" type="pres">
      <dgm:prSet presAssocID="{2D0A70B4-CAC6-45D8-8D5F-F18659588F21}" presName="aSpace2" presStyleCnt="0"/>
      <dgm:spPr/>
    </dgm:pt>
    <dgm:pt modelId="{654F51E4-3F0A-4D67-9887-7E49C2EEEB96}" type="pres">
      <dgm:prSet presAssocID="{7F16D307-375B-44B3-84B9-A1F4F77AFBDC}" presName="childNode" presStyleLbl="node1" presStyleIdx="2" presStyleCnt="15">
        <dgm:presLayoutVars>
          <dgm:bulletEnabled val="1"/>
        </dgm:presLayoutVars>
      </dgm:prSet>
      <dgm:spPr/>
    </dgm:pt>
    <dgm:pt modelId="{D0C2DB11-D8B4-4F43-B562-39F99C0FD064}" type="pres">
      <dgm:prSet presAssocID="{9EB89D4C-AAE9-4301-A938-06A4C61EB56F}" presName="aSpace" presStyleCnt="0"/>
      <dgm:spPr/>
    </dgm:pt>
    <dgm:pt modelId="{1C494435-4F55-4733-BEAE-67EF650C31F4}" type="pres">
      <dgm:prSet presAssocID="{A0B2F6F5-7B73-4B23-9453-D5784932AF6A}" presName="compNode" presStyleCnt="0"/>
      <dgm:spPr/>
    </dgm:pt>
    <dgm:pt modelId="{91EB3C2C-E22E-4F8C-8396-1D9AD77D9E2A}" type="pres">
      <dgm:prSet presAssocID="{A0B2F6F5-7B73-4B23-9453-D5784932AF6A}" presName="aNode" presStyleLbl="bgShp" presStyleIdx="1" presStyleCnt="4"/>
      <dgm:spPr/>
    </dgm:pt>
    <dgm:pt modelId="{CC71CE1D-96A1-4C08-B165-0C110F2BAEAB}" type="pres">
      <dgm:prSet presAssocID="{A0B2F6F5-7B73-4B23-9453-D5784932AF6A}" presName="textNode" presStyleLbl="bgShp" presStyleIdx="1" presStyleCnt="4"/>
      <dgm:spPr/>
    </dgm:pt>
    <dgm:pt modelId="{42C220F6-F769-4E78-AE86-4EF6CEC69EDC}" type="pres">
      <dgm:prSet presAssocID="{A0B2F6F5-7B73-4B23-9453-D5784932AF6A}" presName="compChildNode" presStyleCnt="0"/>
      <dgm:spPr/>
    </dgm:pt>
    <dgm:pt modelId="{0EE7E744-BDB0-451B-867E-05D43A372FD0}" type="pres">
      <dgm:prSet presAssocID="{A0B2F6F5-7B73-4B23-9453-D5784932AF6A}" presName="theInnerList" presStyleCnt="0"/>
      <dgm:spPr/>
    </dgm:pt>
    <dgm:pt modelId="{E0A89AD5-0FA3-49F4-A9DD-9452F8B1EF69}" type="pres">
      <dgm:prSet presAssocID="{D01D4446-7512-4812-8BF0-159448F7B5B6}" presName="childNode" presStyleLbl="node1" presStyleIdx="3" presStyleCnt="15">
        <dgm:presLayoutVars>
          <dgm:bulletEnabled val="1"/>
        </dgm:presLayoutVars>
      </dgm:prSet>
      <dgm:spPr/>
    </dgm:pt>
    <dgm:pt modelId="{861CB82C-5265-41E2-9CF0-70D6F97CB2CC}" type="pres">
      <dgm:prSet presAssocID="{D01D4446-7512-4812-8BF0-159448F7B5B6}" presName="aSpace2" presStyleCnt="0"/>
      <dgm:spPr/>
    </dgm:pt>
    <dgm:pt modelId="{3B554749-6E42-4493-989E-3F317C11D6F6}" type="pres">
      <dgm:prSet presAssocID="{22D59F49-1026-41D7-9825-F940C9E351F2}" presName="childNode" presStyleLbl="node1" presStyleIdx="4" presStyleCnt="15">
        <dgm:presLayoutVars>
          <dgm:bulletEnabled val="1"/>
        </dgm:presLayoutVars>
      </dgm:prSet>
      <dgm:spPr/>
    </dgm:pt>
    <dgm:pt modelId="{A5D5DD01-FEEA-41E2-9397-6CADA62216A5}" type="pres">
      <dgm:prSet presAssocID="{22D59F49-1026-41D7-9825-F940C9E351F2}" presName="aSpace2" presStyleCnt="0"/>
      <dgm:spPr/>
    </dgm:pt>
    <dgm:pt modelId="{770A435D-7C87-48B1-A52B-74BD6FE08826}" type="pres">
      <dgm:prSet presAssocID="{641655A0-426D-4609-97B0-0F890EFB4908}" presName="childNode" presStyleLbl="node1" presStyleIdx="5" presStyleCnt="15">
        <dgm:presLayoutVars>
          <dgm:bulletEnabled val="1"/>
        </dgm:presLayoutVars>
      </dgm:prSet>
      <dgm:spPr/>
    </dgm:pt>
    <dgm:pt modelId="{229F1B14-35A7-4C0B-8C6C-AFC51471C6A2}" type="pres">
      <dgm:prSet presAssocID="{641655A0-426D-4609-97B0-0F890EFB4908}" presName="aSpace2" presStyleCnt="0"/>
      <dgm:spPr/>
    </dgm:pt>
    <dgm:pt modelId="{0C76FCC5-86A9-47BF-8C82-97A34812D9C4}" type="pres">
      <dgm:prSet presAssocID="{E3AFAF85-FFC0-422B-A4A6-733C8746B891}" presName="childNode" presStyleLbl="node1" presStyleIdx="6" presStyleCnt="15">
        <dgm:presLayoutVars>
          <dgm:bulletEnabled val="1"/>
        </dgm:presLayoutVars>
      </dgm:prSet>
      <dgm:spPr/>
    </dgm:pt>
    <dgm:pt modelId="{3F5E3920-4510-4B73-A6DB-C77DAA7A732F}" type="pres">
      <dgm:prSet presAssocID="{A0B2F6F5-7B73-4B23-9453-D5784932AF6A}" presName="aSpace" presStyleCnt="0"/>
      <dgm:spPr/>
    </dgm:pt>
    <dgm:pt modelId="{872ED009-C986-4D39-8258-E3A520ED5F5A}" type="pres">
      <dgm:prSet presAssocID="{54066720-67B9-434C-9A8E-AE6316AF13B3}" presName="compNode" presStyleCnt="0"/>
      <dgm:spPr/>
    </dgm:pt>
    <dgm:pt modelId="{C5E9747B-2D68-4551-A292-17F1A15A71CC}" type="pres">
      <dgm:prSet presAssocID="{54066720-67B9-434C-9A8E-AE6316AF13B3}" presName="aNode" presStyleLbl="bgShp" presStyleIdx="2" presStyleCnt="4"/>
      <dgm:spPr/>
    </dgm:pt>
    <dgm:pt modelId="{A2593E9F-8C16-406E-809C-8282FC6E15AF}" type="pres">
      <dgm:prSet presAssocID="{54066720-67B9-434C-9A8E-AE6316AF13B3}" presName="textNode" presStyleLbl="bgShp" presStyleIdx="2" presStyleCnt="4"/>
      <dgm:spPr/>
    </dgm:pt>
    <dgm:pt modelId="{F709C866-153A-49CC-B9F1-4C13025CE422}" type="pres">
      <dgm:prSet presAssocID="{54066720-67B9-434C-9A8E-AE6316AF13B3}" presName="compChildNode" presStyleCnt="0"/>
      <dgm:spPr/>
    </dgm:pt>
    <dgm:pt modelId="{8024C194-B047-4933-958B-F393C08CACE5}" type="pres">
      <dgm:prSet presAssocID="{54066720-67B9-434C-9A8E-AE6316AF13B3}" presName="theInnerList" presStyleCnt="0"/>
      <dgm:spPr/>
    </dgm:pt>
    <dgm:pt modelId="{77A397DA-155F-43A3-87FA-255FA334FC85}" type="pres">
      <dgm:prSet presAssocID="{E319BF93-2B8D-499C-AB5F-8BD3627682FF}" presName="childNode" presStyleLbl="node1" presStyleIdx="7" presStyleCnt="15">
        <dgm:presLayoutVars>
          <dgm:bulletEnabled val="1"/>
        </dgm:presLayoutVars>
      </dgm:prSet>
      <dgm:spPr/>
    </dgm:pt>
    <dgm:pt modelId="{3803E17B-9A15-4336-9B21-BB6111DB29A1}" type="pres">
      <dgm:prSet presAssocID="{E319BF93-2B8D-499C-AB5F-8BD3627682FF}" presName="aSpace2" presStyleCnt="0"/>
      <dgm:spPr/>
    </dgm:pt>
    <dgm:pt modelId="{F7623F30-95A0-45A5-95DC-C08F533C2456}" type="pres">
      <dgm:prSet presAssocID="{6C64B417-26E3-4AC5-B3A6-D9271711DDB2}" presName="childNode" presStyleLbl="node1" presStyleIdx="8" presStyleCnt="15">
        <dgm:presLayoutVars>
          <dgm:bulletEnabled val="1"/>
        </dgm:presLayoutVars>
      </dgm:prSet>
      <dgm:spPr/>
    </dgm:pt>
    <dgm:pt modelId="{901D0A0B-FDAC-439C-BABC-9769A87E8A7E}" type="pres">
      <dgm:prSet presAssocID="{6C64B417-26E3-4AC5-B3A6-D9271711DDB2}" presName="aSpace2" presStyleCnt="0"/>
      <dgm:spPr/>
    </dgm:pt>
    <dgm:pt modelId="{A6E4F40F-F5C9-4CD1-8979-EE283602E21D}" type="pres">
      <dgm:prSet presAssocID="{96F7CF0D-26C5-4685-AEC1-F0E70A78D771}" presName="childNode" presStyleLbl="node1" presStyleIdx="9" presStyleCnt="15">
        <dgm:presLayoutVars>
          <dgm:bulletEnabled val="1"/>
        </dgm:presLayoutVars>
      </dgm:prSet>
      <dgm:spPr/>
    </dgm:pt>
    <dgm:pt modelId="{B7B68598-5DD5-4A4C-9B53-0D6B2D81B83F}" type="pres">
      <dgm:prSet presAssocID="{54066720-67B9-434C-9A8E-AE6316AF13B3}" presName="aSpace" presStyleCnt="0"/>
      <dgm:spPr/>
    </dgm:pt>
    <dgm:pt modelId="{AF9D6291-42B5-4A35-897C-E87CE1A17A9B}" type="pres">
      <dgm:prSet presAssocID="{BCD3475A-E6E4-4243-A469-5526F209F1D8}" presName="compNode" presStyleCnt="0"/>
      <dgm:spPr/>
    </dgm:pt>
    <dgm:pt modelId="{43A955EB-D0D0-4DE9-BD95-A2745C64F1BF}" type="pres">
      <dgm:prSet presAssocID="{BCD3475A-E6E4-4243-A469-5526F209F1D8}" presName="aNode" presStyleLbl="bgShp" presStyleIdx="3" presStyleCnt="4"/>
      <dgm:spPr/>
    </dgm:pt>
    <dgm:pt modelId="{95CE66EC-7997-4BF4-9650-B1E3A5DE06B6}" type="pres">
      <dgm:prSet presAssocID="{BCD3475A-E6E4-4243-A469-5526F209F1D8}" presName="textNode" presStyleLbl="bgShp" presStyleIdx="3" presStyleCnt="4"/>
      <dgm:spPr/>
    </dgm:pt>
    <dgm:pt modelId="{C44CE644-1E66-4791-B5C0-05F88E873329}" type="pres">
      <dgm:prSet presAssocID="{BCD3475A-E6E4-4243-A469-5526F209F1D8}" presName="compChildNode" presStyleCnt="0"/>
      <dgm:spPr/>
    </dgm:pt>
    <dgm:pt modelId="{B82B85A0-D909-4B67-A5EE-19970F3E8FD2}" type="pres">
      <dgm:prSet presAssocID="{BCD3475A-E6E4-4243-A469-5526F209F1D8}" presName="theInnerList" presStyleCnt="0"/>
      <dgm:spPr/>
    </dgm:pt>
    <dgm:pt modelId="{D96D1875-EB36-4266-A224-BAE82B76FE4F}" type="pres">
      <dgm:prSet presAssocID="{C743CA2A-3A0C-46B8-A14A-7E1D76D5E5EE}" presName="childNode" presStyleLbl="node1" presStyleIdx="10" presStyleCnt="15">
        <dgm:presLayoutVars>
          <dgm:bulletEnabled val="1"/>
        </dgm:presLayoutVars>
      </dgm:prSet>
      <dgm:spPr/>
    </dgm:pt>
    <dgm:pt modelId="{B8A630B0-84FE-4B0F-93C9-C11C51F652FB}" type="pres">
      <dgm:prSet presAssocID="{C743CA2A-3A0C-46B8-A14A-7E1D76D5E5EE}" presName="aSpace2" presStyleCnt="0"/>
      <dgm:spPr/>
    </dgm:pt>
    <dgm:pt modelId="{7E28DCEE-57B7-4C89-9ED5-5ACD6EA34977}" type="pres">
      <dgm:prSet presAssocID="{3058D892-0F0D-4FE7-9A93-293CF4E36393}" presName="childNode" presStyleLbl="node1" presStyleIdx="11" presStyleCnt="15">
        <dgm:presLayoutVars>
          <dgm:bulletEnabled val="1"/>
        </dgm:presLayoutVars>
      </dgm:prSet>
      <dgm:spPr/>
    </dgm:pt>
    <dgm:pt modelId="{2BE0744B-41EE-4E93-B84F-34807D9D9B08}" type="pres">
      <dgm:prSet presAssocID="{3058D892-0F0D-4FE7-9A93-293CF4E36393}" presName="aSpace2" presStyleCnt="0"/>
      <dgm:spPr/>
    </dgm:pt>
    <dgm:pt modelId="{362C08FB-29E1-48CF-86B4-FFC3E2DB5F53}" type="pres">
      <dgm:prSet presAssocID="{444F8E26-B244-41FD-A935-47481B0299AE}" presName="childNode" presStyleLbl="node1" presStyleIdx="12" presStyleCnt="15">
        <dgm:presLayoutVars>
          <dgm:bulletEnabled val="1"/>
        </dgm:presLayoutVars>
      </dgm:prSet>
      <dgm:spPr/>
    </dgm:pt>
    <dgm:pt modelId="{0FB3FFBA-601B-40E6-A639-99B6AB600D0B}" type="pres">
      <dgm:prSet presAssocID="{444F8E26-B244-41FD-A935-47481B0299AE}" presName="aSpace2" presStyleCnt="0"/>
      <dgm:spPr/>
    </dgm:pt>
    <dgm:pt modelId="{6860193C-C6B4-4DBB-90C8-D54D6C7C196B}" type="pres">
      <dgm:prSet presAssocID="{92B686E8-D821-4C5E-97B3-91FB3BDBA4FC}" presName="childNode" presStyleLbl="node1" presStyleIdx="13" presStyleCnt="15">
        <dgm:presLayoutVars>
          <dgm:bulletEnabled val="1"/>
        </dgm:presLayoutVars>
      </dgm:prSet>
      <dgm:spPr/>
    </dgm:pt>
    <dgm:pt modelId="{1CB1BB2D-2D91-4F41-94A4-90740C315947}" type="pres">
      <dgm:prSet presAssocID="{92B686E8-D821-4C5E-97B3-91FB3BDBA4FC}" presName="aSpace2" presStyleCnt="0"/>
      <dgm:spPr/>
    </dgm:pt>
    <dgm:pt modelId="{24443CD9-E5FF-4B66-93EE-00D900BFDFAA}" type="pres">
      <dgm:prSet presAssocID="{3BF96ACE-97F4-4B4A-BDFC-EE1B3E9D3D35}" presName="childNode" presStyleLbl="node1" presStyleIdx="14" presStyleCnt="15">
        <dgm:presLayoutVars>
          <dgm:bulletEnabled val="1"/>
        </dgm:presLayoutVars>
      </dgm:prSet>
      <dgm:spPr/>
    </dgm:pt>
  </dgm:ptLst>
  <dgm:cxnLst>
    <dgm:cxn modelId="{83F0CB12-E022-48A6-AFA0-B111CB7EB420}" srcId="{9899D9E2-64C8-4A66-A993-172B9BC7B21F}" destId="{A0B2F6F5-7B73-4B23-9453-D5784932AF6A}" srcOrd="1" destOrd="0" parTransId="{28F1E99F-E4B5-4057-99C2-89526F746D00}" sibTransId="{8DFFBEDA-76B1-4C83-B4BB-73F23B928B81}"/>
    <dgm:cxn modelId="{379EE121-4825-4E68-AABF-41D1BC6ECC13}" type="presOf" srcId="{2D0A70B4-CAC6-45D8-8D5F-F18659588F21}" destId="{F92FEAC0-0017-486A-B71D-B11F3E23124B}" srcOrd="0" destOrd="0" presId="urn:microsoft.com/office/officeart/2005/8/layout/lProcess2"/>
    <dgm:cxn modelId="{4005DD37-265E-42FA-AA00-E64962ACD0A3}" srcId="{BCD3475A-E6E4-4243-A469-5526F209F1D8}" destId="{3BF96ACE-97F4-4B4A-BDFC-EE1B3E9D3D35}" srcOrd="4" destOrd="0" parTransId="{604BC878-6A7B-4521-8BFB-36B420470AD3}" sibTransId="{66E9B4B2-791F-48EE-86E6-1CAD7CB8F982}"/>
    <dgm:cxn modelId="{B7CEBF38-3C2C-46F2-86F9-1FC57EE22C93}" srcId="{9899D9E2-64C8-4A66-A993-172B9BC7B21F}" destId="{BCD3475A-E6E4-4243-A469-5526F209F1D8}" srcOrd="3" destOrd="0" parTransId="{349D7F14-0848-4F2D-BF14-487D51EE9BFD}" sibTransId="{4BC038DA-2CB1-40C5-94F4-F19438A6BA41}"/>
    <dgm:cxn modelId="{84EAF43A-7525-40D0-8BDF-09CB32CFFBB9}" srcId="{A0B2F6F5-7B73-4B23-9453-D5784932AF6A}" destId="{D01D4446-7512-4812-8BF0-159448F7B5B6}" srcOrd="0" destOrd="0" parTransId="{2013BA29-3263-4BB3-B8EA-89D25583DD74}" sibTransId="{67C8562B-B374-42B0-A7EF-CD637630CD22}"/>
    <dgm:cxn modelId="{F7864D3B-B952-4C4E-B9DF-156E4A29E8DF}" srcId="{9899D9E2-64C8-4A66-A993-172B9BC7B21F}" destId="{9EB89D4C-AAE9-4301-A938-06A4C61EB56F}" srcOrd="0" destOrd="0" parTransId="{4F89A1F2-B3FD-4CC3-A4D3-E3E89666699D}" sibTransId="{BA26DB39-281E-48A9-8849-23D69B11A213}"/>
    <dgm:cxn modelId="{8610803B-66EC-47CE-BBE7-5F7601862582}" srcId="{BCD3475A-E6E4-4243-A469-5526F209F1D8}" destId="{3058D892-0F0D-4FE7-9A93-293CF4E36393}" srcOrd="1" destOrd="0" parTransId="{AAA02280-E60B-423D-9A44-C6BC6337263B}" sibTransId="{7BBD2954-BD67-43E7-8582-4AE9F0A5AC39}"/>
    <dgm:cxn modelId="{3457C43B-4772-427D-80C8-5E187BFEC842}" type="presOf" srcId="{9899D9E2-64C8-4A66-A993-172B9BC7B21F}" destId="{DBBF78CD-4002-451D-867A-E89763990741}" srcOrd="0" destOrd="0" presId="urn:microsoft.com/office/officeart/2005/8/layout/lProcess2"/>
    <dgm:cxn modelId="{30472A3F-B888-4641-8838-8EB92D8A34CC}" type="presOf" srcId="{C743CA2A-3A0C-46B8-A14A-7E1D76D5E5EE}" destId="{D96D1875-EB36-4266-A224-BAE82B76FE4F}" srcOrd="0" destOrd="0" presId="urn:microsoft.com/office/officeart/2005/8/layout/lProcess2"/>
    <dgm:cxn modelId="{74F87A49-AE31-4B0B-ACB0-32B49FCDF717}" type="presOf" srcId="{BCD3475A-E6E4-4243-A469-5526F209F1D8}" destId="{43A955EB-D0D0-4DE9-BD95-A2745C64F1BF}" srcOrd="0" destOrd="0" presId="urn:microsoft.com/office/officeart/2005/8/layout/lProcess2"/>
    <dgm:cxn modelId="{C7B83E4A-A3AF-453B-A6A7-689502030DAE}" srcId="{BCD3475A-E6E4-4243-A469-5526F209F1D8}" destId="{92B686E8-D821-4C5E-97B3-91FB3BDBA4FC}" srcOrd="3" destOrd="0" parTransId="{9AC2626E-4EB3-4999-97F9-47155B993579}" sibTransId="{7C5E5469-63E8-47C5-B4E2-618DF4CD1868}"/>
    <dgm:cxn modelId="{505C5D4A-885D-477E-8BDD-BA09F567D8BB}" type="presOf" srcId="{D01D4446-7512-4812-8BF0-159448F7B5B6}" destId="{E0A89AD5-0FA3-49F4-A9DD-9452F8B1EF69}" srcOrd="0" destOrd="0" presId="urn:microsoft.com/office/officeart/2005/8/layout/lProcess2"/>
    <dgm:cxn modelId="{3C5C014D-5F27-43ED-9450-CB5A015CC681}" srcId="{9EB89D4C-AAE9-4301-A938-06A4C61EB56F}" destId="{2D0A70B4-CAC6-45D8-8D5F-F18659588F21}" srcOrd="1" destOrd="0" parTransId="{B6D9C6DA-2BA0-46AA-873C-8A88FCA351D0}" sibTransId="{6C32EFA8-A74E-4C8F-A994-FC763D7E99F8}"/>
    <dgm:cxn modelId="{6E6A4651-3736-4E2D-AD24-123445EB141F}" type="presOf" srcId="{54066720-67B9-434C-9A8E-AE6316AF13B3}" destId="{C5E9747B-2D68-4551-A292-17F1A15A71CC}" srcOrd="0" destOrd="0" presId="urn:microsoft.com/office/officeart/2005/8/layout/lProcess2"/>
    <dgm:cxn modelId="{CF9A3356-8D15-437A-AB7F-94B1E26A2AA5}" type="presOf" srcId="{A0B2F6F5-7B73-4B23-9453-D5784932AF6A}" destId="{CC71CE1D-96A1-4C08-B165-0C110F2BAEAB}" srcOrd="1" destOrd="0" presId="urn:microsoft.com/office/officeart/2005/8/layout/lProcess2"/>
    <dgm:cxn modelId="{1323FE59-C38B-4BEE-887E-9227BC7DA73B}" type="presOf" srcId="{3BF96ACE-97F4-4B4A-BDFC-EE1B3E9D3D35}" destId="{24443CD9-E5FF-4B66-93EE-00D900BFDFAA}" srcOrd="0" destOrd="0" presId="urn:microsoft.com/office/officeart/2005/8/layout/lProcess2"/>
    <dgm:cxn modelId="{4F71895D-44E3-44DB-B831-351007DE8DC1}" srcId="{A0B2F6F5-7B73-4B23-9453-D5784932AF6A}" destId="{E3AFAF85-FFC0-422B-A4A6-733C8746B891}" srcOrd="3" destOrd="0" parTransId="{6608F653-7338-4401-8DB3-58800C94A643}" sibTransId="{89501622-0121-46AA-A61B-AA058A395569}"/>
    <dgm:cxn modelId="{7B100960-B6DF-47B3-ABE1-79FE5EBC4B50}" type="presOf" srcId="{BCD3475A-E6E4-4243-A469-5526F209F1D8}" destId="{95CE66EC-7997-4BF4-9650-B1E3A5DE06B6}" srcOrd="1" destOrd="0" presId="urn:microsoft.com/office/officeart/2005/8/layout/lProcess2"/>
    <dgm:cxn modelId="{C8228963-9031-4B6E-9A2C-8EDFFE464BAC}" type="presOf" srcId="{641655A0-426D-4609-97B0-0F890EFB4908}" destId="{770A435D-7C87-48B1-A52B-74BD6FE08826}" srcOrd="0" destOrd="0" presId="urn:microsoft.com/office/officeart/2005/8/layout/lProcess2"/>
    <dgm:cxn modelId="{844C176E-82DC-445F-99C0-E9F50BE6669A}" type="presOf" srcId="{9EB89D4C-AAE9-4301-A938-06A4C61EB56F}" destId="{11838B70-F387-4FAD-96C3-3A3CBFBACD47}" srcOrd="0" destOrd="0" presId="urn:microsoft.com/office/officeart/2005/8/layout/lProcess2"/>
    <dgm:cxn modelId="{0E63B471-E39B-496C-926B-8A92CB051E9F}" srcId="{A0B2F6F5-7B73-4B23-9453-D5784932AF6A}" destId="{22D59F49-1026-41D7-9825-F940C9E351F2}" srcOrd="1" destOrd="0" parTransId="{5496B570-712F-428D-90D7-B1E8A7B1BD9E}" sibTransId="{549972D4-08C9-4CC4-98C2-657AF04948C1}"/>
    <dgm:cxn modelId="{E47DB471-E802-41FD-BDA0-2DE15D746ADF}" type="presOf" srcId="{96F7CF0D-26C5-4685-AEC1-F0E70A78D771}" destId="{A6E4F40F-F5C9-4CD1-8979-EE283602E21D}" srcOrd="0" destOrd="0" presId="urn:microsoft.com/office/officeart/2005/8/layout/lProcess2"/>
    <dgm:cxn modelId="{A8D09577-E6A2-4A52-98C0-25D8202388C6}" srcId="{A0B2F6F5-7B73-4B23-9453-D5784932AF6A}" destId="{641655A0-426D-4609-97B0-0F890EFB4908}" srcOrd="2" destOrd="0" parTransId="{1CBAC906-250A-4FC3-A5C0-6F60C5923990}" sibTransId="{D158C140-8FBA-4CCE-A42A-2AC6B2886DD1}"/>
    <dgm:cxn modelId="{3C9F5678-293D-4AB8-A127-8ACE4309F782}" type="presOf" srcId="{A0B2F6F5-7B73-4B23-9453-D5784932AF6A}" destId="{91EB3C2C-E22E-4F8C-8396-1D9AD77D9E2A}" srcOrd="0" destOrd="0" presId="urn:microsoft.com/office/officeart/2005/8/layout/lProcess2"/>
    <dgm:cxn modelId="{F1658C78-5461-49BA-9233-02636343B1B5}" srcId="{54066720-67B9-434C-9A8E-AE6316AF13B3}" destId="{E319BF93-2B8D-499C-AB5F-8BD3627682FF}" srcOrd="0" destOrd="0" parTransId="{D3F7860B-03EA-4F2A-8E82-951A74F99ACA}" sibTransId="{28232692-C5B2-4F31-ADE0-05DD823476CA}"/>
    <dgm:cxn modelId="{7B75DF86-B894-4A0D-A095-B50DB50DC3E0}" srcId="{BCD3475A-E6E4-4243-A469-5526F209F1D8}" destId="{444F8E26-B244-41FD-A935-47481B0299AE}" srcOrd="2" destOrd="0" parTransId="{FA8743FF-E3D5-414B-B2E9-6C421423904B}" sibTransId="{413DB684-F9BC-4CF4-B434-49B6EF6BE4FA}"/>
    <dgm:cxn modelId="{72431A96-E6D6-49B1-A87C-4E202F5F8E68}" type="presOf" srcId="{52450C12-5DD4-429C-BF11-C082DF5A5C6E}" destId="{7BA27DAC-82D9-4DC6-8432-1BDD8B4B3326}" srcOrd="0" destOrd="0" presId="urn:microsoft.com/office/officeart/2005/8/layout/lProcess2"/>
    <dgm:cxn modelId="{EA6B4DA4-92FD-46B0-A716-249B1CEA248A}" type="presOf" srcId="{9EB89D4C-AAE9-4301-A938-06A4C61EB56F}" destId="{510C57B4-0204-48E4-88CE-BA091AD00D03}" srcOrd="1" destOrd="0" presId="urn:microsoft.com/office/officeart/2005/8/layout/lProcess2"/>
    <dgm:cxn modelId="{526486A6-883A-4E5A-B8FA-60F834A8CFA0}" type="presOf" srcId="{54066720-67B9-434C-9A8E-AE6316AF13B3}" destId="{A2593E9F-8C16-406E-809C-8282FC6E15AF}" srcOrd="1" destOrd="0" presId="urn:microsoft.com/office/officeart/2005/8/layout/lProcess2"/>
    <dgm:cxn modelId="{9B1E46A8-7C24-43CD-B58E-8F1E24E8ACFD}" srcId="{9EB89D4C-AAE9-4301-A938-06A4C61EB56F}" destId="{7F16D307-375B-44B3-84B9-A1F4F77AFBDC}" srcOrd="2" destOrd="0" parTransId="{06C6BDCE-1D97-4761-8308-76CA9DC6C993}" sibTransId="{4C879ED2-4C8B-4E49-A6B8-7FB4940052CF}"/>
    <dgm:cxn modelId="{4FF7A0A8-8EF5-4E63-ABDC-57C06E27D289}" srcId="{BCD3475A-E6E4-4243-A469-5526F209F1D8}" destId="{C743CA2A-3A0C-46B8-A14A-7E1D76D5E5EE}" srcOrd="0" destOrd="0" parTransId="{1D69FAAD-E1EF-4034-ADA7-C63DF0E64EB8}" sibTransId="{04C622F2-97D5-400D-A9FB-6976517C1FA0}"/>
    <dgm:cxn modelId="{35235DC0-3B23-41FE-AA87-083EC250966C}" type="presOf" srcId="{7F16D307-375B-44B3-84B9-A1F4F77AFBDC}" destId="{654F51E4-3F0A-4D67-9887-7E49C2EEEB96}" srcOrd="0" destOrd="0" presId="urn:microsoft.com/office/officeart/2005/8/layout/lProcess2"/>
    <dgm:cxn modelId="{4F3443C8-9F3B-4A71-8CD1-7BCC5AB9756E}" type="presOf" srcId="{92B686E8-D821-4C5E-97B3-91FB3BDBA4FC}" destId="{6860193C-C6B4-4DBB-90C8-D54D6C7C196B}" srcOrd="0" destOrd="0" presId="urn:microsoft.com/office/officeart/2005/8/layout/lProcess2"/>
    <dgm:cxn modelId="{E1FC1EDA-A12D-4A53-9C39-D50A64DE472B}" type="presOf" srcId="{444F8E26-B244-41FD-A935-47481B0299AE}" destId="{362C08FB-29E1-48CF-86B4-FFC3E2DB5F53}" srcOrd="0" destOrd="0" presId="urn:microsoft.com/office/officeart/2005/8/layout/lProcess2"/>
    <dgm:cxn modelId="{9ED98FE0-A0FB-4202-877A-C5127583249F}" srcId="{9EB89D4C-AAE9-4301-A938-06A4C61EB56F}" destId="{52450C12-5DD4-429C-BF11-C082DF5A5C6E}" srcOrd="0" destOrd="0" parTransId="{E1F18643-5845-445B-AA27-59EED00F0CBE}" sibTransId="{8E7992AF-233F-41AF-B68D-00CEF3D20340}"/>
    <dgm:cxn modelId="{F94EAFE2-0D00-4A14-B3C2-ADF4903638B8}" type="presOf" srcId="{6C64B417-26E3-4AC5-B3A6-D9271711DDB2}" destId="{F7623F30-95A0-45A5-95DC-C08F533C2456}" srcOrd="0" destOrd="0" presId="urn:microsoft.com/office/officeart/2005/8/layout/lProcess2"/>
    <dgm:cxn modelId="{3B03F7E2-5472-4A9C-AD73-86BF2CB138F2}" type="presOf" srcId="{22D59F49-1026-41D7-9825-F940C9E351F2}" destId="{3B554749-6E42-4493-989E-3F317C11D6F6}" srcOrd="0" destOrd="0" presId="urn:microsoft.com/office/officeart/2005/8/layout/lProcess2"/>
    <dgm:cxn modelId="{E8D96DE3-51B7-4437-91E1-07365CDC5DC2}" srcId="{9899D9E2-64C8-4A66-A993-172B9BC7B21F}" destId="{54066720-67B9-434C-9A8E-AE6316AF13B3}" srcOrd="2" destOrd="0" parTransId="{900E295C-C0FA-48D7-AF0D-F84EC9481559}" sibTransId="{E0CE08D1-1C67-47CE-A69C-AEA8A8066975}"/>
    <dgm:cxn modelId="{41DCBFE3-28DC-4710-8F68-0EAD0DD667C5}" type="presOf" srcId="{3058D892-0F0D-4FE7-9A93-293CF4E36393}" destId="{7E28DCEE-57B7-4C89-9ED5-5ACD6EA34977}" srcOrd="0" destOrd="0" presId="urn:microsoft.com/office/officeart/2005/8/layout/lProcess2"/>
    <dgm:cxn modelId="{D60113EB-6606-459C-AF3E-01D07EDE6FEC}" type="presOf" srcId="{E319BF93-2B8D-499C-AB5F-8BD3627682FF}" destId="{77A397DA-155F-43A3-87FA-255FA334FC85}" srcOrd="0" destOrd="0" presId="urn:microsoft.com/office/officeart/2005/8/layout/lProcess2"/>
    <dgm:cxn modelId="{B27620F3-BA72-4B7C-9A9F-9471688F22BE}" srcId="{54066720-67B9-434C-9A8E-AE6316AF13B3}" destId="{96F7CF0D-26C5-4685-AEC1-F0E70A78D771}" srcOrd="2" destOrd="0" parTransId="{291A705C-A67C-4ABD-B4EB-ECB59DB043C1}" sibTransId="{41B0F145-F626-4681-BDFD-61D04EA96453}"/>
    <dgm:cxn modelId="{3BCFF4F3-77FD-428C-A37F-1F2AD5DBD221}" type="presOf" srcId="{E3AFAF85-FFC0-422B-A4A6-733C8746B891}" destId="{0C76FCC5-86A9-47BF-8C82-97A34812D9C4}" srcOrd="0" destOrd="0" presId="urn:microsoft.com/office/officeart/2005/8/layout/lProcess2"/>
    <dgm:cxn modelId="{15B035FF-8B3A-4CF5-A088-0E8ABF6D72D4}" srcId="{54066720-67B9-434C-9A8E-AE6316AF13B3}" destId="{6C64B417-26E3-4AC5-B3A6-D9271711DDB2}" srcOrd="1" destOrd="0" parTransId="{A5E735E0-BA44-46EA-8B04-6671507140AF}" sibTransId="{B99F71C4-73BD-486F-828B-11755BDEB8D5}"/>
    <dgm:cxn modelId="{20C5AD44-CE11-4244-8144-F31CA614BA73}" type="presParOf" srcId="{DBBF78CD-4002-451D-867A-E89763990741}" destId="{5E6F73D6-E6D4-4010-8326-97D37332997C}" srcOrd="0" destOrd="0" presId="urn:microsoft.com/office/officeart/2005/8/layout/lProcess2"/>
    <dgm:cxn modelId="{EA2E698C-DA16-4762-ADAA-6D13B210CA19}" type="presParOf" srcId="{5E6F73D6-E6D4-4010-8326-97D37332997C}" destId="{11838B70-F387-4FAD-96C3-3A3CBFBACD47}" srcOrd="0" destOrd="0" presId="urn:microsoft.com/office/officeart/2005/8/layout/lProcess2"/>
    <dgm:cxn modelId="{D78B67BE-7D9E-404F-B76B-0A837A604E7F}" type="presParOf" srcId="{5E6F73D6-E6D4-4010-8326-97D37332997C}" destId="{510C57B4-0204-48E4-88CE-BA091AD00D03}" srcOrd="1" destOrd="0" presId="urn:microsoft.com/office/officeart/2005/8/layout/lProcess2"/>
    <dgm:cxn modelId="{A846B834-D9E7-4805-BB3A-9558D31A6A99}" type="presParOf" srcId="{5E6F73D6-E6D4-4010-8326-97D37332997C}" destId="{7CD27352-DA7A-4F2F-B2A2-E8F59607EBC1}" srcOrd="2" destOrd="0" presId="urn:microsoft.com/office/officeart/2005/8/layout/lProcess2"/>
    <dgm:cxn modelId="{1F155201-DBBD-4116-AF8F-625D8472F4E5}" type="presParOf" srcId="{7CD27352-DA7A-4F2F-B2A2-E8F59607EBC1}" destId="{4329B811-D6BD-4688-AF80-04A1B40E3FDD}" srcOrd="0" destOrd="0" presId="urn:microsoft.com/office/officeart/2005/8/layout/lProcess2"/>
    <dgm:cxn modelId="{CA566CFF-B594-4794-B450-7CDC71F1BA86}" type="presParOf" srcId="{4329B811-D6BD-4688-AF80-04A1B40E3FDD}" destId="{7BA27DAC-82D9-4DC6-8432-1BDD8B4B3326}" srcOrd="0" destOrd="0" presId="urn:microsoft.com/office/officeart/2005/8/layout/lProcess2"/>
    <dgm:cxn modelId="{830812F3-A961-4BAD-B01C-E0F5D1F89BA8}" type="presParOf" srcId="{4329B811-D6BD-4688-AF80-04A1B40E3FDD}" destId="{04E2772A-EDC0-412B-A738-7E1F88420248}" srcOrd="1" destOrd="0" presId="urn:microsoft.com/office/officeart/2005/8/layout/lProcess2"/>
    <dgm:cxn modelId="{74676CF4-289C-42CC-BCAF-421030C803EE}" type="presParOf" srcId="{4329B811-D6BD-4688-AF80-04A1B40E3FDD}" destId="{F92FEAC0-0017-486A-B71D-B11F3E23124B}" srcOrd="2" destOrd="0" presId="urn:microsoft.com/office/officeart/2005/8/layout/lProcess2"/>
    <dgm:cxn modelId="{42C34AEB-D370-4E1F-B0F2-A4B0BFCB259F}" type="presParOf" srcId="{4329B811-D6BD-4688-AF80-04A1B40E3FDD}" destId="{060EE91F-5636-4324-AE57-B8AC2A96FF0F}" srcOrd="3" destOrd="0" presId="urn:microsoft.com/office/officeart/2005/8/layout/lProcess2"/>
    <dgm:cxn modelId="{92F53AEB-2612-4896-B68A-B7FD18E4D177}" type="presParOf" srcId="{4329B811-D6BD-4688-AF80-04A1B40E3FDD}" destId="{654F51E4-3F0A-4D67-9887-7E49C2EEEB96}" srcOrd="4" destOrd="0" presId="urn:microsoft.com/office/officeart/2005/8/layout/lProcess2"/>
    <dgm:cxn modelId="{58C94B81-4216-4AAF-989F-4381F044F782}" type="presParOf" srcId="{DBBF78CD-4002-451D-867A-E89763990741}" destId="{D0C2DB11-D8B4-4F43-B562-39F99C0FD064}" srcOrd="1" destOrd="0" presId="urn:microsoft.com/office/officeart/2005/8/layout/lProcess2"/>
    <dgm:cxn modelId="{E9E2946B-3E4B-44C2-8D12-140F6AA8307C}" type="presParOf" srcId="{DBBF78CD-4002-451D-867A-E89763990741}" destId="{1C494435-4F55-4733-BEAE-67EF650C31F4}" srcOrd="2" destOrd="0" presId="urn:microsoft.com/office/officeart/2005/8/layout/lProcess2"/>
    <dgm:cxn modelId="{BCC36A63-18DD-4614-B5E2-3EDB370DB288}" type="presParOf" srcId="{1C494435-4F55-4733-BEAE-67EF650C31F4}" destId="{91EB3C2C-E22E-4F8C-8396-1D9AD77D9E2A}" srcOrd="0" destOrd="0" presId="urn:microsoft.com/office/officeart/2005/8/layout/lProcess2"/>
    <dgm:cxn modelId="{AF5ABDB7-8B1A-4D16-8783-35AEC6BDCA52}" type="presParOf" srcId="{1C494435-4F55-4733-BEAE-67EF650C31F4}" destId="{CC71CE1D-96A1-4C08-B165-0C110F2BAEAB}" srcOrd="1" destOrd="0" presId="urn:microsoft.com/office/officeart/2005/8/layout/lProcess2"/>
    <dgm:cxn modelId="{8DFBA527-BBAB-4A5F-A0F6-11CB4F2405EB}" type="presParOf" srcId="{1C494435-4F55-4733-BEAE-67EF650C31F4}" destId="{42C220F6-F769-4E78-AE86-4EF6CEC69EDC}" srcOrd="2" destOrd="0" presId="urn:microsoft.com/office/officeart/2005/8/layout/lProcess2"/>
    <dgm:cxn modelId="{2CB401EE-53B5-4301-93C4-EBCC3274F05C}" type="presParOf" srcId="{42C220F6-F769-4E78-AE86-4EF6CEC69EDC}" destId="{0EE7E744-BDB0-451B-867E-05D43A372FD0}" srcOrd="0" destOrd="0" presId="urn:microsoft.com/office/officeart/2005/8/layout/lProcess2"/>
    <dgm:cxn modelId="{1F517113-16F0-4B6F-82D7-67F9EA02AA04}" type="presParOf" srcId="{0EE7E744-BDB0-451B-867E-05D43A372FD0}" destId="{E0A89AD5-0FA3-49F4-A9DD-9452F8B1EF69}" srcOrd="0" destOrd="0" presId="urn:microsoft.com/office/officeart/2005/8/layout/lProcess2"/>
    <dgm:cxn modelId="{044B509A-FCD0-433A-B124-1E8D596F17C1}" type="presParOf" srcId="{0EE7E744-BDB0-451B-867E-05D43A372FD0}" destId="{861CB82C-5265-41E2-9CF0-70D6F97CB2CC}" srcOrd="1" destOrd="0" presId="urn:microsoft.com/office/officeart/2005/8/layout/lProcess2"/>
    <dgm:cxn modelId="{D2B3889B-81EA-4EDC-86D3-BB339F837371}" type="presParOf" srcId="{0EE7E744-BDB0-451B-867E-05D43A372FD0}" destId="{3B554749-6E42-4493-989E-3F317C11D6F6}" srcOrd="2" destOrd="0" presId="urn:microsoft.com/office/officeart/2005/8/layout/lProcess2"/>
    <dgm:cxn modelId="{6920DF05-CEEB-4D1A-9591-FCBC6F6FF7B7}" type="presParOf" srcId="{0EE7E744-BDB0-451B-867E-05D43A372FD0}" destId="{A5D5DD01-FEEA-41E2-9397-6CADA62216A5}" srcOrd="3" destOrd="0" presId="urn:microsoft.com/office/officeart/2005/8/layout/lProcess2"/>
    <dgm:cxn modelId="{C1F86951-559F-421E-BD33-D8E1542511D2}" type="presParOf" srcId="{0EE7E744-BDB0-451B-867E-05D43A372FD0}" destId="{770A435D-7C87-48B1-A52B-74BD6FE08826}" srcOrd="4" destOrd="0" presId="urn:microsoft.com/office/officeart/2005/8/layout/lProcess2"/>
    <dgm:cxn modelId="{77364FFF-F3C0-4DBB-A362-D562C9983E95}" type="presParOf" srcId="{0EE7E744-BDB0-451B-867E-05D43A372FD0}" destId="{229F1B14-35A7-4C0B-8C6C-AFC51471C6A2}" srcOrd="5" destOrd="0" presId="urn:microsoft.com/office/officeart/2005/8/layout/lProcess2"/>
    <dgm:cxn modelId="{2D5D5E68-E823-4FF4-9C62-D5C3AC2FE63B}" type="presParOf" srcId="{0EE7E744-BDB0-451B-867E-05D43A372FD0}" destId="{0C76FCC5-86A9-47BF-8C82-97A34812D9C4}" srcOrd="6" destOrd="0" presId="urn:microsoft.com/office/officeart/2005/8/layout/lProcess2"/>
    <dgm:cxn modelId="{0FEF1A07-5E06-477A-BA9D-2D7D0F1D8B37}" type="presParOf" srcId="{DBBF78CD-4002-451D-867A-E89763990741}" destId="{3F5E3920-4510-4B73-A6DB-C77DAA7A732F}" srcOrd="3" destOrd="0" presId="urn:microsoft.com/office/officeart/2005/8/layout/lProcess2"/>
    <dgm:cxn modelId="{E1066666-EE76-4986-92A3-FF1B12833816}" type="presParOf" srcId="{DBBF78CD-4002-451D-867A-E89763990741}" destId="{872ED009-C986-4D39-8258-E3A520ED5F5A}" srcOrd="4" destOrd="0" presId="urn:microsoft.com/office/officeart/2005/8/layout/lProcess2"/>
    <dgm:cxn modelId="{6AF2BC21-8DD7-4838-A493-59EFF277582D}" type="presParOf" srcId="{872ED009-C986-4D39-8258-E3A520ED5F5A}" destId="{C5E9747B-2D68-4551-A292-17F1A15A71CC}" srcOrd="0" destOrd="0" presId="urn:microsoft.com/office/officeart/2005/8/layout/lProcess2"/>
    <dgm:cxn modelId="{52E9B237-59F5-468C-B001-4BD97C5D016C}" type="presParOf" srcId="{872ED009-C986-4D39-8258-E3A520ED5F5A}" destId="{A2593E9F-8C16-406E-809C-8282FC6E15AF}" srcOrd="1" destOrd="0" presId="urn:microsoft.com/office/officeart/2005/8/layout/lProcess2"/>
    <dgm:cxn modelId="{25ACE2B8-ADC5-45B3-9F80-A59A6455C348}" type="presParOf" srcId="{872ED009-C986-4D39-8258-E3A520ED5F5A}" destId="{F709C866-153A-49CC-B9F1-4C13025CE422}" srcOrd="2" destOrd="0" presId="urn:microsoft.com/office/officeart/2005/8/layout/lProcess2"/>
    <dgm:cxn modelId="{18ED2CE5-7201-47AC-BA04-8FEAEE5A7174}" type="presParOf" srcId="{F709C866-153A-49CC-B9F1-4C13025CE422}" destId="{8024C194-B047-4933-958B-F393C08CACE5}" srcOrd="0" destOrd="0" presId="urn:microsoft.com/office/officeart/2005/8/layout/lProcess2"/>
    <dgm:cxn modelId="{733E17F1-234C-4386-8AD7-C501374DB3EE}" type="presParOf" srcId="{8024C194-B047-4933-958B-F393C08CACE5}" destId="{77A397DA-155F-43A3-87FA-255FA334FC85}" srcOrd="0" destOrd="0" presId="urn:microsoft.com/office/officeart/2005/8/layout/lProcess2"/>
    <dgm:cxn modelId="{71377E79-8B85-4AD6-AA4F-043FDEF60606}" type="presParOf" srcId="{8024C194-B047-4933-958B-F393C08CACE5}" destId="{3803E17B-9A15-4336-9B21-BB6111DB29A1}" srcOrd="1" destOrd="0" presId="urn:microsoft.com/office/officeart/2005/8/layout/lProcess2"/>
    <dgm:cxn modelId="{90895A60-04DD-4A4F-BD4D-CE465B415959}" type="presParOf" srcId="{8024C194-B047-4933-958B-F393C08CACE5}" destId="{F7623F30-95A0-45A5-95DC-C08F533C2456}" srcOrd="2" destOrd="0" presId="urn:microsoft.com/office/officeart/2005/8/layout/lProcess2"/>
    <dgm:cxn modelId="{5187DA9E-DECC-403C-8FA8-2A16516295A0}" type="presParOf" srcId="{8024C194-B047-4933-958B-F393C08CACE5}" destId="{901D0A0B-FDAC-439C-BABC-9769A87E8A7E}" srcOrd="3" destOrd="0" presId="urn:microsoft.com/office/officeart/2005/8/layout/lProcess2"/>
    <dgm:cxn modelId="{BF97246C-D482-4C40-8D8C-D30E8F0AED43}" type="presParOf" srcId="{8024C194-B047-4933-958B-F393C08CACE5}" destId="{A6E4F40F-F5C9-4CD1-8979-EE283602E21D}" srcOrd="4" destOrd="0" presId="urn:microsoft.com/office/officeart/2005/8/layout/lProcess2"/>
    <dgm:cxn modelId="{90A3C75E-BCFC-48AE-9B01-3A20A9E39314}" type="presParOf" srcId="{DBBF78CD-4002-451D-867A-E89763990741}" destId="{B7B68598-5DD5-4A4C-9B53-0D6B2D81B83F}" srcOrd="5" destOrd="0" presId="urn:microsoft.com/office/officeart/2005/8/layout/lProcess2"/>
    <dgm:cxn modelId="{BE4AB00D-7CE9-47EA-8463-514D04D17701}" type="presParOf" srcId="{DBBF78CD-4002-451D-867A-E89763990741}" destId="{AF9D6291-42B5-4A35-897C-E87CE1A17A9B}" srcOrd="6" destOrd="0" presId="urn:microsoft.com/office/officeart/2005/8/layout/lProcess2"/>
    <dgm:cxn modelId="{40B3363E-5CAF-4E45-B50C-D60EEB0B090B}" type="presParOf" srcId="{AF9D6291-42B5-4A35-897C-E87CE1A17A9B}" destId="{43A955EB-D0D0-4DE9-BD95-A2745C64F1BF}" srcOrd="0" destOrd="0" presId="urn:microsoft.com/office/officeart/2005/8/layout/lProcess2"/>
    <dgm:cxn modelId="{B6D241AE-DAB7-4443-AC68-3BFC06A19880}" type="presParOf" srcId="{AF9D6291-42B5-4A35-897C-E87CE1A17A9B}" destId="{95CE66EC-7997-4BF4-9650-B1E3A5DE06B6}" srcOrd="1" destOrd="0" presId="urn:microsoft.com/office/officeart/2005/8/layout/lProcess2"/>
    <dgm:cxn modelId="{063433A1-207E-4847-B916-A0D74528C8D1}" type="presParOf" srcId="{AF9D6291-42B5-4A35-897C-E87CE1A17A9B}" destId="{C44CE644-1E66-4791-B5C0-05F88E873329}" srcOrd="2" destOrd="0" presId="urn:microsoft.com/office/officeart/2005/8/layout/lProcess2"/>
    <dgm:cxn modelId="{4F4D7D7E-DE90-4AE3-A27E-5716FE3278E7}" type="presParOf" srcId="{C44CE644-1E66-4791-B5C0-05F88E873329}" destId="{B82B85A0-D909-4B67-A5EE-19970F3E8FD2}" srcOrd="0" destOrd="0" presId="urn:microsoft.com/office/officeart/2005/8/layout/lProcess2"/>
    <dgm:cxn modelId="{35B55C55-E9D6-41F7-BAAF-EDC166965BE5}" type="presParOf" srcId="{B82B85A0-D909-4B67-A5EE-19970F3E8FD2}" destId="{D96D1875-EB36-4266-A224-BAE82B76FE4F}" srcOrd="0" destOrd="0" presId="urn:microsoft.com/office/officeart/2005/8/layout/lProcess2"/>
    <dgm:cxn modelId="{3FBB6BAA-B0CE-4A98-8D7F-FD0F5B53EFFD}" type="presParOf" srcId="{B82B85A0-D909-4B67-A5EE-19970F3E8FD2}" destId="{B8A630B0-84FE-4B0F-93C9-C11C51F652FB}" srcOrd="1" destOrd="0" presId="urn:microsoft.com/office/officeart/2005/8/layout/lProcess2"/>
    <dgm:cxn modelId="{6C26A200-8303-4B11-87DD-E715808A5B7C}" type="presParOf" srcId="{B82B85A0-D909-4B67-A5EE-19970F3E8FD2}" destId="{7E28DCEE-57B7-4C89-9ED5-5ACD6EA34977}" srcOrd="2" destOrd="0" presId="urn:microsoft.com/office/officeart/2005/8/layout/lProcess2"/>
    <dgm:cxn modelId="{38A46E0E-B445-489A-83C1-9251C15E7D86}" type="presParOf" srcId="{B82B85A0-D909-4B67-A5EE-19970F3E8FD2}" destId="{2BE0744B-41EE-4E93-B84F-34807D9D9B08}" srcOrd="3" destOrd="0" presId="urn:microsoft.com/office/officeart/2005/8/layout/lProcess2"/>
    <dgm:cxn modelId="{71D1C46A-F644-4E3D-872A-920863A02156}" type="presParOf" srcId="{B82B85A0-D909-4B67-A5EE-19970F3E8FD2}" destId="{362C08FB-29E1-48CF-86B4-FFC3E2DB5F53}" srcOrd="4" destOrd="0" presId="urn:microsoft.com/office/officeart/2005/8/layout/lProcess2"/>
    <dgm:cxn modelId="{AD1D69F6-7D4B-41B1-AA80-5CDCA7A348E6}" type="presParOf" srcId="{B82B85A0-D909-4B67-A5EE-19970F3E8FD2}" destId="{0FB3FFBA-601B-40E6-A639-99B6AB600D0B}" srcOrd="5" destOrd="0" presId="urn:microsoft.com/office/officeart/2005/8/layout/lProcess2"/>
    <dgm:cxn modelId="{1AC9DF18-6D66-472A-BF59-F31EAA81894A}" type="presParOf" srcId="{B82B85A0-D909-4B67-A5EE-19970F3E8FD2}" destId="{6860193C-C6B4-4DBB-90C8-D54D6C7C196B}" srcOrd="6" destOrd="0" presId="urn:microsoft.com/office/officeart/2005/8/layout/lProcess2"/>
    <dgm:cxn modelId="{D5C98641-684A-4C22-B18D-A45C70367C54}" type="presParOf" srcId="{B82B85A0-D909-4B67-A5EE-19970F3E8FD2}" destId="{1CB1BB2D-2D91-4F41-94A4-90740C315947}" srcOrd="7" destOrd="0" presId="urn:microsoft.com/office/officeart/2005/8/layout/lProcess2"/>
    <dgm:cxn modelId="{E6198035-0204-42AB-AF20-57CAF8D2CF1D}" type="presParOf" srcId="{B82B85A0-D909-4B67-A5EE-19970F3E8FD2}" destId="{24443CD9-E5FF-4B66-93EE-00D900BFDFAA}" srcOrd="8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899D9E2-64C8-4A66-A993-172B9BC7B21F}" type="doc">
      <dgm:prSet loTypeId="urn:microsoft.com/office/officeart/2005/8/layout/lProcess2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EB89D4C-AAE9-4301-A938-06A4C61EB56F}">
      <dgm:prSet phldrT="[Text]"/>
      <dgm:spPr/>
      <dgm:t>
        <a:bodyPr/>
        <a:lstStyle/>
        <a:p>
          <a:r>
            <a:rPr lang="en-US"/>
            <a:t>People</a:t>
          </a:r>
        </a:p>
      </dgm:t>
    </dgm:pt>
    <dgm:pt modelId="{4F89A1F2-B3FD-4CC3-A4D3-E3E89666699D}" type="parTrans" cxnId="{F7864D3B-B952-4C4E-B9DF-156E4A29E8DF}">
      <dgm:prSet/>
      <dgm:spPr/>
      <dgm:t>
        <a:bodyPr/>
        <a:lstStyle/>
        <a:p>
          <a:endParaRPr lang="en-US"/>
        </a:p>
      </dgm:t>
    </dgm:pt>
    <dgm:pt modelId="{BA26DB39-281E-48A9-8849-23D69B11A213}" type="sibTrans" cxnId="{F7864D3B-B952-4C4E-B9DF-156E4A29E8DF}">
      <dgm:prSet/>
      <dgm:spPr/>
      <dgm:t>
        <a:bodyPr/>
        <a:lstStyle/>
        <a:p>
          <a:endParaRPr lang="en-US"/>
        </a:p>
      </dgm:t>
    </dgm:pt>
    <dgm:pt modelId="{A0B2F6F5-7B73-4B23-9453-D5784932AF6A}">
      <dgm:prSet phldrT="[Text]"/>
      <dgm:spPr/>
      <dgm:t>
        <a:bodyPr/>
        <a:lstStyle/>
        <a:p>
          <a:r>
            <a:rPr lang="en-US" dirty="0"/>
            <a:t>Things</a:t>
          </a:r>
        </a:p>
      </dgm:t>
    </dgm:pt>
    <dgm:pt modelId="{28F1E99F-E4B5-4057-99C2-89526F746D00}" type="parTrans" cxnId="{83F0CB12-E022-48A6-AFA0-B111CB7EB420}">
      <dgm:prSet/>
      <dgm:spPr/>
      <dgm:t>
        <a:bodyPr/>
        <a:lstStyle/>
        <a:p>
          <a:endParaRPr lang="en-US"/>
        </a:p>
      </dgm:t>
    </dgm:pt>
    <dgm:pt modelId="{8DFFBEDA-76B1-4C83-B4BB-73F23B928B81}" type="sibTrans" cxnId="{83F0CB12-E022-48A6-AFA0-B111CB7EB420}">
      <dgm:prSet/>
      <dgm:spPr/>
      <dgm:t>
        <a:bodyPr/>
        <a:lstStyle/>
        <a:p>
          <a:endParaRPr lang="en-US"/>
        </a:p>
      </dgm:t>
    </dgm:pt>
    <dgm:pt modelId="{54066720-67B9-434C-9A8E-AE6316AF13B3}">
      <dgm:prSet phldrT="[Text]"/>
      <dgm:spPr/>
      <dgm:t>
        <a:bodyPr/>
        <a:lstStyle/>
        <a:p>
          <a:r>
            <a:rPr lang="en-US" dirty="0"/>
            <a:t>Relationships</a:t>
          </a:r>
        </a:p>
      </dgm:t>
    </dgm:pt>
    <dgm:pt modelId="{900E295C-C0FA-48D7-AF0D-F84EC9481559}" type="parTrans" cxnId="{E8D96DE3-51B7-4437-91E1-07365CDC5DC2}">
      <dgm:prSet/>
      <dgm:spPr/>
      <dgm:t>
        <a:bodyPr/>
        <a:lstStyle/>
        <a:p>
          <a:endParaRPr lang="en-US"/>
        </a:p>
      </dgm:t>
    </dgm:pt>
    <dgm:pt modelId="{E0CE08D1-1C67-47CE-A69C-AEA8A8066975}" type="sibTrans" cxnId="{E8D96DE3-51B7-4437-91E1-07365CDC5DC2}">
      <dgm:prSet/>
      <dgm:spPr/>
      <dgm:t>
        <a:bodyPr/>
        <a:lstStyle/>
        <a:p>
          <a:endParaRPr lang="en-US"/>
        </a:p>
      </dgm:t>
    </dgm:pt>
    <dgm:pt modelId="{BCD3475A-E6E4-4243-A469-5526F209F1D8}">
      <dgm:prSet phldrT="[Text]"/>
      <dgm:spPr/>
      <dgm:t>
        <a:bodyPr/>
        <a:lstStyle/>
        <a:p>
          <a:r>
            <a:rPr lang="en-US" dirty="0"/>
            <a:t>Disputes</a:t>
          </a:r>
        </a:p>
      </dgm:t>
    </dgm:pt>
    <dgm:pt modelId="{349D7F14-0848-4F2D-BF14-487D51EE9BFD}" type="parTrans" cxnId="{B7CEBF38-3C2C-46F2-86F9-1FC57EE22C93}">
      <dgm:prSet/>
      <dgm:spPr/>
      <dgm:t>
        <a:bodyPr/>
        <a:lstStyle/>
        <a:p>
          <a:endParaRPr lang="en-US"/>
        </a:p>
      </dgm:t>
    </dgm:pt>
    <dgm:pt modelId="{4BC038DA-2CB1-40C5-94F4-F19438A6BA41}" type="sibTrans" cxnId="{B7CEBF38-3C2C-46F2-86F9-1FC57EE22C93}">
      <dgm:prSet/>
      <dgm:spPr/>
      <dgm:t>
        <a:bodyPr/>
        <a:lstStyle/>
        <a:p>
          <a:endParaRPr lang="en-US"/>
        </a:p>
      </dgm:t>
    </dgm:pt>
    <dgm:pt modelId="{52450C12-5DD4-429C-BF11-C082DF5A5C6E}">
      <dgm:prSet phldrT="[Text]"/>
      <dgm:spPr/>
      <dgm:t>
        <a:bodyPr/>
        <a:lstStyle/>
        <a:p>
          <a:r>
            <a:rPr lang="en-US" dirty="0"/>
            <a:t>Sovrin</a:t>
          </a:r>
        </a:p>
      </dgm:t>
    </dgm:pt>
    <dgm:pt modelId="{E1F18643-5845-445B-AA27-59EED00F0CBE}" type="parTrans" cxnId="{9ED98FE0-A0FB-4202-877A-C5127583249F}">
      <dgm:prSet/>
      <dgm:spPr/>
      <dgm:t>
        <a:bodyPr/>
        <a:lstStyle/>
        <a:p>
          <a:endParaRPr lang="en-US"/>
        </a:p>
      </dgm:t>
    </dgm:pt>
    <dgm:pt modelId="{8E7992AF-233F-41AF-B68D-00CEF3D20340}" type="sibTrans" cxnId="{9ED98FE0-A0FB-4202-877A-C5127583249F}">
      <dgm:prSet/>
      <dgm:spPr/>
      <dgm:t>
        <a:bodyPr/>
        <a:lstStyle/>
        <a:p>
          <a:endParaRPr lang="en-US"/>
        </a:p>
      </dgm:t>
    </dgm:pt>
    <dgm:pt modelId="{2D0A70B4-CAC6-45D8-8D5F-F18659588F21}">
      <dgm:prSet phldrT="[Text]"/>
      <dgm:spPr/>
      <dgm:t>
        <a:bodyPr/>
        <a:lstStyle/>
        <a:p>
          <a:r>
            <a:rPr lang="en-US" dirty="0"/>
            <a:t>SelfKey</a:t>
          </a:r>
        </a:p>
      </dgm:t>
    </dgm:pt>
    <dgm:pt modelId="{B6D9C6DA-2BA0-46AA-873C-8A88FCA351D0}" type="parTrans" cxnId="{3C5C014D-5F27-43ED-9450-CB5A015CC681}">
      <dgm:prSet/>
      <dgm:spPr/>
      <dgm:t>
        <a:bodyPr/>
        <a:lstStyle/>
        <a:p>
          <a:endParaRPr lang="en-US"/>
        </a:p>
      </dgm:t>
    </dgm:pt>
    <dgm:pt modelId="{6C32EFA8-A74E-4C8F-A994-FC763D7E99F8}" type="sibTrans" cxnId="{3C5C014D-5F27-43ED-9450-CB5A015CC681}">
      <dgm:prSet/>
      <dgm:spPr/>
      <dgm:t>
        <a:bodyPr/>
        <a:lstStyle/>
        <a:p>
          <a:endParaRPr lang="en-US"/>
        </a:p>
      </dgm:t>
    </dgm:pt>
    <dgm:pt modelId="{D01D4446-7512-4812-8BF0-159448F7B5B6}">
      <dgm:prSet phldrT="[Text]"/>
      <dgm:spPr/>
      <dgm:t>
        <a:bodyPr/>
        <a:lstStyle/>
        <a:p>
          <a:r>
            <a:rPr lang="en-US" dirty="0"/>
            <a:t>Bitcoin</a:t>
          </a:r>
        </a:p>
      </dgm:t>
    </dgm:pt>
    <dgm:pt modelId="{2013BA29-3263-4BB3-B8EA-89D25583DD74}" type="parTrans" cxnId="{84EAF43A-7525-40D0-8BDF-09CB32CFFBB9}">
      <dgm:prSet/>
      <dgm:spPr/>
      <dgm:t>
        <a:bodyPr/>
        <a:lstStyle/>
        <a:p>
          <a:endParaRPr lang="en-US"/>
        </a:p>
      </dgm:t>
    </dgm:pt>
    <dgm:pt modelId="{67C8562B-B374-42B0-A7EF-CD637630CD22}" type="sibTrans" cxnId="{84EAF43A-7525-40D0-8BDF-09CB32CFFBB9}">
      <dgm:prSet/>
      <dgm:spPr/>
      <dgm:t>
        <a:bodyPr/>
        <a:lstStyle/>
        <a:p>
          <a:endParaRPr lang="en-US"/>
        </a:p>
      </dgm:t>
    </dgm:pt>
    <dgm:pt modelId="{22D59F49-1026-41D7-9825-F940C9E351F2}">
      <dgm:prSet phldrT="[Text]"/>
      <dgm:spPr/>
      <dgm:t>
        <a:bodyPr/>
        <a:lstStyle/>
        <a:p>
          <a:r>
            <a:rPr lang="en-US" dirty="0"/>
            <a:t>STOs</a:t>
          </a:r>
        </a:p>
      </dgm:t>
    </dgm:pt>
    <dgm:pt modelId="{5496B570-712F-428D-90D7-B1E8A7B1BD9E}" type="parTrans" cxnId="{0E63B471-E39B-496C-926B-8A92CB051E9F}">
      <dgm:prSet/>
      <dgm:spPr/>
      <dgm:t>
        <a:bodyPr/>
        <a:lstStyle/>
        <a:p>
          <a:endParaRPr lang="en-US"/>
        </a:p>
      </dgm:t>
    </dgm:pt>
    <dgm:pt modelId="{549972D4-08C9-4CC4-98C2-657AF04948C1}" type="sibTrans" cxnId="{0E63B471-E39B-496C-926B-8A92CB051E9F}">
      <dgm:prSet/>
      <dgm:spPr/>
      <dgm:t>
        <a:bodyPr/>
        <a:lstStyle/>
        <a:p>
          <a:endParaRPr lang="en-US"/>
        </a:p>
      </dgm:t>
    </dgm:pt>
    <dgm:pt modelId="{641655A0-426D-4609-97B0-0F890EFB4908}">
      <dgm:prSet phldrT="[Text]"/>
      <dgm:spPr/>
      <dgm:t>
        <a:bodyPr/>
        <a:lstStyle/>
        <a:p>
          <a:r>
            <a:rPr lang="en-US" dirty="0"/>
            <a:t>Propy</a:t>
          </a:r>
        </a:p>
      </dgm:t>
    </dgm:pt>
    <dgm:pt modelId="{1CBAC906-250A-4FC3-A5C0-6F60C5923990}" type="parTrans" cxnId="{A8D09577-E6A2-4A52-98C0-25D8202388C6}">
      <dgm:prSet/>
      <dgm:spPr/>
      <dgm:t>
        <a:bodyPr/>
        <a:lstStyle/>
        <a:p>
          <a:endParaRPr lang="en-US"/>
        </a:p>
      </dgm:t>
    </dgm:pt>
    <dgm:pt modelId="{D158C140-8FBA-4CCE-A42A-2AC6B2886DD1}" type="sibTrans" cxnId="{A8D09577-E6A2-4A52-98C0-25D8202388C6}">
      <dgm:prSet/>
      <dgm:spPr/>
      <dgm:t>
        <a:bodyPr/>
        <a:lstStyle/>
        <a:p>
          <a:endParaRPr lang="en-US"/>
        </a:p>
      </dgm:t>
    </dgm:pt>
    <dgm:pt modelId="{E3AFAF85-FFC0-422B-A4A6-733C8746B891}">
      <dgm:prSet phldrT="[Text]"/>
      <dgm:spPr/>
      <dgm:t>
        <a:bodyPr/>
        <a:lstStyle/>
        <a:p>
          <a:r>
            <a:rPr lang="en-US" dirty="0"/>
            <a:t>ChainLink</a:t>
          </a:r>
        </a:p>
      </dgm:t>
    </dgm:pt>
    <dgm:pt modelId="{6608F653-7338-4401-8DB3-58800C94A643}" type="parTrans" cxnId="{4F71895D-44E3-44DB-B831-351007DE8DC1}">
      <dgm:prSet/>
      <dgm:spPr/>
      <dgm:t>
        <a:bodyPr/>
        <a:lstStyle/>
        <a:p>
          <a:endParaRPr lang="en-US"/>
        </a:p>
      </dgm:t>
    </dgm:pt>
    <dgm:pt modelId="{89501622-0121-46AA-A61B-AA058A395569}" type="sibTrans" cxnId="{4F71895D-44E3-44DB-B831-351007DE8DC1}">
      <dgm:prSet/>
      <dgm:spPr/>
      <dgm:t>
        <a:bodyPr/>
        <a:lstStyle/>
        <a:p>
          <a:endParaRPr lang="en-US"/>
        </a:p>
      </dgm:t>
    </dgm:pt>
    <dgm:pt modelId="{E319BF93-2B8D-499C-AB5F-8BD3627682FF}">
      <dgm:prSet phldrT="[Text]"/>
      <dgm:spPr/>
      <dgm:t>
        <a:bodyPr/>
        <a:lstStyle/>
        <a:p>
          <a:r>
            <a:rPr lang="en-US" dirty="0"/>
            <a:t>OpenLaw</a:t>
          </a:r>
        </a:p>
      </dgm:t>
    </dgm:pt>
    <dgm:pt modelId="{D3F7860B-03EA-4F2A-8E82-951A74F99ACA}" type="parTrans" cxnId="{F1658C78-5461-49BA-9233-02636343B1B5}">
      <dgm:prSet/>
      <dgm:spPr/>
      <dgm:t>
        <a:bodyPr/>
        <a:lstStyle/>
        <a:p>
          <a:endParaRPr lang="en-US"/>
        </a:p>
      </dgm:t>
    </dgm:pt>
    <dgm:pt modelId="{28232692-C5B2-4F31-ADE0-05DD823476CA}" type="sibTrans" cxnId="{F1658C78-5461-49BA-9233-02636343B1B5}">
      <dgm:prSet/>
      <dgm:spPr/>
      <dgm:t>
        <a:bodyPr/>
        <a:lstStyle/>
        <a:p>
          <a:endParaRPr lang="en-US"/>
        </a:p>
      </dgm:t>
    </dgm:pt>
    <dgm:pt modelId="{6C64B417-26E3-4AC5-B3A6-D9271711DDB2}">
      <dgm:prSet phldrT="[Text]"/>
      <dgm:spPr/>
      <dgm:t>
        <a:bodyPr/>
        <a:lstStyle/>
        <a:p>
          <a:r>
            <a:rPr lang="en-US" dirty="0"/>
            <a:t>DeFi</a:t>
          </a:r>
        </a:p>
      </dgm:t>
    </dgm:pt>
    <dgm:pt modelId="{A5E735E0-BA44-46EA-8B04-6671507140AF}" type="parTrans" cxnId="{15B035FF-8B3A-4CF5-A088-0E8ABF6D72D4}">
      <dgm:prSet/>
      <dgm:spPr/>
      <dgm:t>
        <a:bodyPr/>
        <a:lstStyle/>
        <a:p>
          <a:endParaRPr lang="en-US"/>
        </a:p>
      </dgm:t>
    </dgm:pt>
    <dgm:pt modelId="{B99F71C4-73BD-486F-828B-11755BDEB8D5}" type="sibTrans" cxnId="{15B035FF-8B3A-4CF5-A088-0E8ABF6D72D4}">
      <dgm:prSet/>
      <dgm:spPr/>
      <dgm:t>
        <a:bodyPr/>
        <a:lstStyle/>
        <a:p>
          <a:endParaRPr lang="en-US"/>
        </a:p>
      </dgm:t>
    </dgm:pt>
    <dgm:pt modelId="{C743CA2A-3A0C-46B8-A14A-7E1D76D5E5EE}">
      <dgm:prSet phldrT="[Text]"/>
      <dgm:spPr/>
      <dgm:t>
        <a:bodyPr/>
        <a:lstStyle/>
        <a:p>
          <a:r>
            <a:rPr lang="en-US" dirty="0"/>
            <a:t>Kleros</a:t>
          </a:r>
        </a:p>
      </dgm:t>
    </dgm:pt>
    <dgm:pt modelId="{1D69FAAD-E1EF-4034-ADA7-C63DF0E64EB8}" type="parTrans" cxnId="{4FF7A0A8-8EF5-4E63-ABDC-57C06E27D289}">
      <dgm:prSet/>
      <dgm:spPr/>
      <dgm:t>
        <a:bodyPr/>
        <a:lstStyle/>
        <a:p>
          <a:endParaRPr lang="en-US"/>
        </a:p>
      </dgm:t>
    </dgm:pt>
    <dgm:pt modelId="{04C622F2-97D5-400D-A9FB-6976517C1FA0}" type="sibTrans" cxnId="{4FF7A0A8-8EF5-4E63-ABDC-57C06E27D289}">
      <dgm:prSet/>
      <dgm:spPr/>
      <dgm:t>
        <a:bodyPr/>
        <a:lstStyle/>
        <a:p>
          <a:endParaRPr lang="en-US"/>
        </a:p>
      </dgm:t>
    </dgm:pt>
    <dgm:pt modelId="{444F8E26-B244-41FD-A935-47481B0299AE}">
      <dgm:prSet phldrT="[Text]"/>
      <dgm:spPr/>
      <dgm:t>
        <a:bodyPr/>
        <a:lstStyle/>
        <a:p>
          <a:r>
            <a:rPr lang="en-US" dirty="0"/>
            <a:t>OpenCourt</a:t>
          </a:r>
        </a:p>
      </dgm:t>
    </dgm:pt>
    <dgm:pt modelId="{FA8743FF-E3D5-414B-B2E9-6C421423904B}" type="parTrans" cxnId="{7B75DF86-B894-4A0D-A095-B50DB50DC3E0}">
      <dgm:prSet/>
      <dgm:spPr/>
      <dgm:t>
        <a:bodyPr/>
        <a:lstStyle/>
        <a:p>
          <a:endParaRPr lang="en-US"/>
        </a:p>
      </dgm:t>
    </dgm:pt>
    <dgm:pt modelId="{413DB684-F9BC-4CF4-B434-49B6EF6BE4FA}" type="sibTrans" cxnId="{7B75DF86-B894-4A0D-A095-B50DB50DC3E0}">
      <dgm:prSet/>
      <dgm:spPr/>
      <dgm:t>
        <a:bodyPr/>
        <a:lstStyle/>
        <a:p>
          <a:endParaRPr lang="en-US"/>
        </a:p>
      </dgm:t>
    </dgm:pt>
    <dgm:pt modelId="{92B686E8-D821-4C5E-97B3-91FB3BDBA4FC}">
      <dgm:prSet phldrT="[Text]"/>
      <dgm:spPr/>
      <dgm:t>
        <a:bodyPr/>
        <a:lstStyle/>
        <a:p>
          <a:r>
            <a:rPr lang="en-US" dirty="0"/>
            <a:t>JUR</a:t>
          </a:r>
        </a:p>
      </dgm:t>
    </dgm:pt>
    <dgm:pt modelId="{9AC2626E-4EB3-4999-97F9-47155B993579}" type="parTrans" cxnId="{C7B83E4A-A3AF-453B-A6A7-689502030DAE}">
      <dgm:prSet/>
      <dgm:spPr/>
      <dgm:t>
        <a:bodyPr/>
        <a:lstStyle/>
        <a:p>
          <a:endParaRPr lang="en-US"/>
        </a:p>
      </dgm:t>
    </dgm:pt>
    <dgm:pt modelId="{7C5E5469-63E8-47C5-B4E2-618DF4CD1868}" type="sibTrans" cxnId="{C7B83E4A-A3AF-453B-A6A7-689502030DAE}">
      <dgm:prSet/>
      <dgm:spPr/>
      <dgm:t>
        <a:bodyPr/>
        <a:lstStyle/>
        <a:p>
          <a:endParaRPr lang="en-US"/>
        </a:p>
      </dgm:t>
    </dgm:pt>
    <dgm:pt modelId="{96F7CF0D-26C5-4685-AEC1-F0E70A78D771}">
      <dgm:prSet phldrT="[Text]"/>
      <dgm:spPr/>
      <dgm:t>
        <a:bodyPr/>
        <a:lstStyle/>
        <a:p>
          <a:r>
            <a:rPr lang="en-US" dirty="0"/>
            <a:t>Supply Chains</a:t>
          </a:r>
        </a:p>
      </dgm:t>
    </dgm:pt>
    <dgm:pt modelId="{291A705C-A67C-4ABD-B4EB-ECB59DB043C1}" type="parTrans" cxnId="{B27620F3-BA72-4B7C-9A9F-9471688F22BE}">
      <dgm:prSet/>
      <dgm:spPr/>
      <dgm:t>
        <a:bodyPr/>
        <a:lstStyle/>
        <a:p>
          <a:endParaRPr lang="en-US"/>
        </a:p>
      </dgm:t>
    </dgm:pt>
    <dgm:pt modelId="{41B0F145-F626-4681-BDFD-61D04EA96453}" type="sibTrans" cxnId="{B27620F3-BA72-4B7C-9A9F-9471688F22BE}">
      <dgm:prSet/>
      <dgm:spPr/>
      <dgm:t>
        <a:bodyPr/>
        <a:lstStyle/>
        <a:p>
          <a:endParaRPr lang="en-US"/>
        </a:p>
      </dgm:t>
    </dgm:pt>
    <dgm:pt modelId="{7F16D307-375B-44B3-84B9-A1F4F77AFBDC}">
      <dgm:prSet phldrT="[Text]"/>
      <dgm:spPr/>
      <dgm:t>
        <a:bodyPr/>
        <a:lstStyle/>
        <a:p>
          <a:r>
            <a:rPr lang="en-US" dirty="0"/>
            <a:t>Civic</a:t>
          </a:r>
        </a:p>
      </dgm:t>
    </dgm:pt>
    <dgm:pt modelId="{06C6BDCE-1D97-4761-8308-76CA9DC6C993}" type="parTrans" cxnId="{9B1E46A8-7C24-43CD-B58E-8F1E24E8ACFD}">
      <dgm:prSet/>
      <dgm:spPr/>
      <dgm:t>
        <a:bodyPr/>
        <a:lstStyle/>
        <a:p>
          <a:endParaRPr lang="en-US"/>
        </a:p>
      </dgm:t>
    </dgm:pt>
    <dgm:pt modelId="{4C879ED2-4C8B-4E49-A6B8-7FB4940052CF}" type="sibTrans" cxnId="{9B1E46A8-7C24-43CD-B58E-8F1E24E8ACFD}">
      <dgm:prSet/>
      <dgm:spPr/>
      <dgm:t>
        <a:bodyPr/>
        <a:lstStyle/>
        <a:p>
          <a:endParaRPr lang="en-US"/>
        </a:p>
      </dgm:t>
    </dgm:pt>
    <dgm:pt modelId="{DBBF78CD-4002-451D-867A-E89763990741}" type="pres">
      <dgm:prSet presAssocID="{9899D9E2-64C8-4A66-A993-172B9BC7B21F}" presName="theList" presStyleCnt="0">
        <dgm:presLayoutVars>
          <dgm:dir/>
          <dgm:animLvl val="lvl"/>
          <dgm:resizeHandles val="exact"/>
        </dgm:presLayoutVars>
      </dgm:prSet>
      <dgm:spPr/>
    </dgm:pt>
    <dgm:pt modelId="{5E6F73D6-E6D4-4010-8326-97D37332997C}" type="pres">
      <dgm:prSet presAssocID="{9EB89D4C-AAE9-4301-A938-06A4C61EB56F}" presName="compNode" presStyleCnt="0"/>
      <dgm:spPr/>
    </dgm:pt>
    <dgm:pt modelId="{11838B70-F387-4FAD-96C3-3A3CBFBACD47}" type="pres">
      <dgm:prSet presAssocID="{9EB89D4C-AAE9-4301-A938-06A4C61EB56F}" presName="aNode" presStyleLbl="bgShp" presStyleIdx="0" presStyleCnt="4"/>
      <dgm:spPr/>
    </dgm:pt>
    <dgm:pt modelId="{510C57B4-0204-48E4-88CE-BA091AD00D03}" type="pres">
      <dgm:prSet presAssocID="{9EB89D4C-AAE9-4301-A938-06A4C61EB56F}" presName="textNode" presStyleLbl="bgShp" presStyleIdx="0" presStyleCnt="4"/>
      <dgm:spPr/>
    </dgm:pt>
    <dgm:pt modelId="{7CD27352-DA7A-4F2F-B2A2-E8F59607EBC1}" type="pres">
      <dgm:prSet presAssocID="{9EB89D4C-AAE9-4301-A938-06A4C61EB56F}" presName="compChildNode" presStyleCnt="0"/>
      <dgm:spPr/>
    </dgm:pt>
    <dgm:pt modelId="{4329B811-D6BD-4688-AF80-04A1B40E3FDD}" type="pres">
      <dgm:prSet presAssocID="{9EB89D4C-AAE9-4301-A938-06A4C61EB56F}" presName="theInnerList" presStyleCnt="0"/>
      <dgm:spPr/>
    </dgm:pt>
    <dgm:pt modelId="{7BA27DAC-82D9-4DC6-8432-1BDD8B4B3326}" type="pres">
      <dgm:prSet presAssocID="{52450C12-5DD4-429C-BF11-C082DF5A5C6E}" presName="childNode" presStyleLbl="node1" presStyleIdx="0" presStyleCnt="13">
        <dgm:presLayoutVars>
          <dgm:bulletEnabled val="1"/>
        </dgm:presLayoutVars>
      </dgm:prSet>
      <dgm:spPr/>
    </dgm:pt>
    <dgm:pt modelId="{04E2772A-EDC0-412B-A738-7E1F88420248}" type="pres">
      <dgm:prSet presAssocID="{52450C12-5DD4-429C-BF11-C082DF5A5C6E}" presName="aSpace2" presStyleCnt="0"/>
      <dgm:spPr/>
    </dgm:pt>
    <dgm:pt modelId="{F92FEAC0-0017-486A-B71D-B11F3E23124B}" type="pres">
      <dgm:prSet presAssocID="{2D0A70B4-CAC6-45D8-8D5F-F18659588F21}" presName="childNode" presStyleLbl="node1" presStyleIdx="1" presStyleCnt="13">
        <dgm:presLayoutVars>
          <dgm:bulletEnabled val="1"/>
        </dgm:presLayoutVars>
      </dgm:prSet>
      <dgm:spPr/>
    </dgm:pt>
    <dgm:pt modelId="{060EE91F-5636-4324-AE57-B8AC2A96FF0F}" type="pres">
      <dgm:prSet presAssocID="{2D0A70B4-CAC6-45D8-8D5F-F18659588F21}" presName="aSpace2" presStyleCnt="0"/>
      <dgm:spPr/>
    </dgm:pt>
    <dgm:pt modelId="{654F51E4-3F0A-4D67-9887-7E49C2EEEB96}" type="pres">
      <dgm:prSet presAssocID="{7F16D307-375B-44B3-84B9-A1F4F77AFBDC}" presName="childNode" presStyleLbl="node1" presStyleIdx="2" presStyleCnt="13">
        <dgm:presLayoutVars>
          <dgm:bulletEnabled val="1"/>
        </dgm:presLayoutVars>
      </dgm:prSet>
      <dgm:spPr/>
    </dgm:pt>
    <dgm:pt modelId="{D0C2DB11-D8B4-4F43-B562-39F99C0FD064}" type="pres">
      <dgm:prSet presAssocID="{9EB89D4C-AAE9-4301-A938-06A4C61EB56F}" presName="aSpace" presStyleCnt="0"/>
      <dgm:spPr/>
    </dgm:pt>
    <dgm:pt modelId="{1C494435-4F55-4733-BEAE-67EF650C31F4}" type="pres">
      <dgm:prSet presAssocID="{A0B2F6F5-7B73-4B23-9453-D5784932AF6A}" presName="compNode" presStyleCnt="0"/>
      <dgm:spPr/>
    </dgm:pt>
    <dgm:pt modelId="{91EB3C2C-E22E-4F8C-8396-1D9AD77D9E2A}" type="pres">
      <dgm:prSet presAssocID="{A0B2F6F5-7B73-4B23-9453-D5784932AF6A}" presName="aNode" presStyleLbl="bgShp" presStyleIdx="1" presStyleCnt="4"/>
      <dgm:spPr/>
    </dgm:pt>
    <dgm:pt modelId="{CC71CE1D-96A1-4C08-B165-0C110F2BAEAB}" type="pres">
      <dgm:prSet presAssocID="{A0B2F6F5-7B73-4B23-9453-D5784932AF6A}" presName="textNode" presStyleLbl="bgShp" presStyleIdx="1" presStyleCnt="4"/>
      <dgm:spPr/>
    </dgm:pt>
    <dgm:pt modelId="{42C220F6-F769-4E78-AE86-4EF6CEC69EDC}" type="pres">
      <dgm:prSet presAssocID="{A0B2F6F5-7B73-4B23-9453-D5784932AF6A}" presName="compChildNode" presStyleCnt="0"/>
      <dgm:spPr/>
    </dgm:pt>
    <dgm:pt modelId="{0EE7E744-BDB0-451B-867E-05D43A372FD0}" type="pres">
      <dgm:prSet presAssocID="{A0B2F6F5-7B73-4B23-9453-D5784932AF6A}" presName="theInnerList" presStyleCnt="0"/>
      <dgm:spPr/>
    </dgm:pt>
    <dgm:pt modelId="{E0A89AD5-0FA3-49F4-A9DD-9452F8B1EF69}" type="pres">
      <dgm:prSet presAssocID="{D01D4446-7512-4812-8BF0-159448F7B5B6}" presName="childNode" presStyleLbl="node1" presStyleIdx="3" presStyleCnt="13">
        <dgm:presLayoutVars>
          <dgm:bulletEnabled val="1"/>
        </dgm:presLayoutVars>
      </dgm:prSet>
      <dgm:spPr/>
    </dgm:pt>
    <dgm:pt modelId="{861CB82C-5265-41E2-9CF0-70D6F97CB2CC}" type="pres">
      <dgm:prSet presAssocID="{D01D4446-7512-4812-8BF0-159448F7B5B6}" presName="aSpace2" presStyleCnt="0"/>
      <dgm:spPr/>
    </dgm:pt>
    <dgm:pt modelId="{3B554749-6E42-4493-989E-3F317C11D6F6}" type="pres">
      <dgm:prSet presAssocID="{22D59F49-1026-41D7-9825-F940C9E351F2}" presName="childNode" presStyleLbl="node1" presStyleIdx="4" presStyleCnt="13">
        <dgm:presLayoutVars>
          <dgm:bulletEnabled val="1"/>
        </dgm:presLayoutVars>
      </dgm:prSet>
      <dgm:spPr/>
    </dgm:pt>
    <dgm:pt modelId="{A5D5DD01-FEEA-41E2-9397-6CADA62216A5}" type="pres">
      <dgm:prSet presAssocID="{22D59F49-1026-41D7-9825-F940C9E351F2}" presName="aSpace2" presStyleCnt="0"/>
      <dgm:spPr/>
    </dgm:pt>
    <dgm:pt modelId="{770A435D-7C87-48B1-A52B-74BD6FE08826}" type="pres">
      <dgm:prSet presAssocID="{641655A0-426D-4609-97B0-0F890EFB4908}" presName="childNode" presStyleLbl="node1" presStyleIdx="5" presStyleCnt="13">
        <dgm:presLayoutVars>
          <dgm:bulletEnabled val="1"/>
        </dgm:presLayoutVars>
      </dgm:prSet>
      <dgm:spPr/>
    </dgm:pt>
    <dgm:pt modelId="{229F1B14-35A7-4C0B-8C6C-AFC51471C6A2}" type="pres">
      <dgm:prSet presAssocID="{641655A0-426D-4609-97B0-0F890EFB4908}" presName="aSpace2" presStyleCnt="0"/>
      <dgm:spPr/>
    </dgm:pt>
    <dgm:pt modelId="{0C76FCC5-86A9-47BF-8C82-97A34812D9C4}" type="pres">
      <dgm:prSet presAssocID="{E3AFAF85-FFC0-422B-A4A6-733C8746B891}" presName="childNode" presStyleLbl="node1" presStyleIdx="6" presStyleCnt="13" custLinFactNeighborX="942">
        <dgm:presLayoutVars>
          <dgm:bulletEnabled val="1"/>
        </dgm:presLayoutVars>
      </dgm:prSet>
      <dgm:spPr/>
    </dgm:pt>
    <dgm:pt modelId="{3F5E3920-4510-4B73-A6DB-C77DAA7A732F}" type="pres">
      <dgm:prSet presAssocID="{A0B2F6F5-7B73-4B23-9453-D5784932AF6A}" presName="aSpace" presStyleCnt="0"/>
      <dgm:spPr/>
    </dgm:pt>
    <dgm:pt modelId="{872ED009-C986-4D39-8258-E3A520ED5F5A}" type="pres">
      <dgm:prSet presAssocID="{54066720-67B9-434C-9A8E-AE6316AF13B3}" presName="compNode" presStyleCnt="0"/>
      <dgm:spPr/>
    </dgm:pt>
    <dgm:pt modelId="{C5E9747B-2D68-4551-A292-17F1A15A71CC}" type="pres">
      <dgm:prSet presAssocID="{54066720-67B9-434C-9A8E-AE6316AF13B3}" presName="aNode" presStyleLbl="bgShp" presStyleIdx="2" presStyleCnt="4"/>
      <dgm:spPr/>
    </dgm:pt>
    <dgm:pt modelId="{A2593E9F-8C16-406E-809C-8282FC6E15AF}" type="pres">
      <dgm:prSet presAssocID="{54066720-67B9-434C-9A8E-AE6316AF13B3}" presName="textNode" presStyleLbl="bgShp" presStyleIdx="2" presStyleCnt="4"/>
      <dgm:spPr/>
    </dgm:pt>
    <dgm:pt modelId="{F709C866-153A-49CC-B9F1-4C13025CE422}" type="pres">
      <dgm:prSet presAssocID="{54066720-67B9-434C-9A8E-AE6316AF13B3}" presName="compChildNode" presStyleCnt="0"/>
      <dgm:spPr/>
    </dgm:pt>
    <dgm:pt modelId="{8024C194-B047-4933-958B-F393C08CACE5}" type="pres">
      <dgm:prSet presAssocID="{54066720-67B9-434C-9A8E-AE6316AF13B3}" presName="theInnerList" presStyleCnt="0"/>
      <dgm:spPr/>
    </dgm:pt>
    <dgm:pt modelId="{77A397DA-155F-43A3-87FA-255FA334FC85}" type="pres">
      <dgm:prSet presAssocID="{E319BF93-2B8D-499C-AB5F-8BD3627682FF}" presName="childNode" presStyleLbl="node1" presStyleIdx="7" presStyleCnt="13">
        <dgm:presLayoutVars>
          <dgm:bulletEnabled val="1"/>
        </dgm:presLayoutVars>
      </dgm:prSet>
      <dgm:spPr/>
    </dgm:pt>
    <dgm:pt modelId="{3803E17B-9A15-4336-9B21-BB6111DB29A1}" type="pres">
      <dgm:prSet presAssocID="{E319BF93-2B8D-499C-AB5F-8BD3627682FF}" presName="aSpace2" presStyleCnt="0"/>
      <dgm:spPr/>
    </dgm:pt>
    <dgm:pt modelId="{F7623F30-95A0-45A5-95DC-C08F533C2456}" type="pres">
      <dgm:prSet presAssocID="{6C64B417-26E3-4AC5-B3A6-D9271711DDB2}" presName="childNode" presStyleLbl="node1" presStyleIdx="8" presStyleCnt="13">
        <dgm:presLayoutVars>
          <dgm:bulletEnabled val="1"/>
        </dgm:presLayoutVars>
      </dgm:prSet>
      <dgm:spPr/>
    </dgm:pt>
    <dgm:pt modelId="{901D0A0B-FDAC-439C-BABC-9769A87E8A7E}" type="pres">
      <dgm:prSet presAssocID="{6C64B417-26E3-4AC5-B3A6-D9271711DDB2}" presName="aSpace2" presStyleCnt="0"/>
      <dgm:spPr/>
    </dgm:pt>
    <dgm:pt modelId="{A6E4F40F-F5C9-4CD1-8979-EE283602E21D}" type="pres">
      <dgm:prSet presAssocID="{96F7CF0D-26C5-4685-AEC1-F0E70A78D771}" presName="childNode" presStyleLbl="node1" presStyleIdx="9" presStyleCnt="13">
        <dgm:presLayoutVars>
          <dgm:bulletEnabled val="1"/>
        </dgm:presLayoutVars>
      </dgm:prSet>
      <dgm:spPr/>
    </dgm:pt>
    <dgm:pt modelId="{B7B68598-5DD5-4A4C-9B53-0D6B2D81B83F}" type="pres">
      <dgm:prSet presAssocID="{54066720-67B9-434C-9A8E-AE6316AF13B3}" presName="aSpace" presStyleCnt="0"/>
      <dgm:spPr/>
    </dgm:pt>
    <dgm:pt modelId="{AF9D6291-42B5-4A35-897C-E87CE1A17A9B}" type="pres">
      <dgm:prSet presAssocID="{BCD3475A-E6E4-4243-A469-5526F209F1D8}" presName="compNode" presStyleCnt="0"/>
      <dgm:spPr/>
    </dgm:pt>
    <dgm:pt modelId="{43A955EB-D0D0-4DE9-BD95-A2745C64F1BF}" type="pres">
      <dgm:prSet presAssocID="{BCD3475A-E6E4-4243-A469-5526F209F1D8}" presName="aNode" presStyleLbl="bgShp" presStyleIdx="3" presStyleCnt="4"/>
      <dgm:spPr/>
    </dgm:pt>
    <dgm:pt modelId="{95CE66EC-7997-4BF4-9650-B1E3A5DE06B6}" type="pres">
      <dgm:prSet presAssocID="{BCD3475A-E6E4-4243-A469-5526F209F1D8}" presName="textNode" presStyleLbl="bgShp" presStyleIdx="3" presStyleCnt="4"/>
      <dgm:spPr/>
    </dgm:pt>
    <dgm:pt modelId="{C44CE644-1E66-4791-B5C0-05F88E873329}" type="pres">
      <dgm:prSet presAssocID="{BCD3475A-E6E4-4243-A469-5526F209F1D8}" presName="compChildNode" presStyleCnt="0"/>
      <dgm:spPr/>
    </dgm:pt>
    <dgm:pt modelId="{B82B85A0-D909-4B67-A5EE-19970F3E8FD2}" type="pres">
      <dgm:prSet presAssocID="{BCD3475A-E6E4-4243-A469-5526F209F1D8}" presName="theInnerList" presStyleCnt="0"/>
      <dgm:spPr/>
    </dgm:pt>
    <dgm:pt modelId="{D96D1875-EB36-4266-A224-BAE82B76FE4F}" type="pres">
      <dgm:prSet presAssocID="{C743CA2A-3A0C-46B8-A14A-7E1D76D5E5EE}" presName="childNode" presStyleLbl="node1" presStyleIdx="10" presStyleCnt="13">
        <dgm:presLayoutVars>
          <dgm:bulletEnabled val="1"/>
        </dgm:presLayoutVars>
      </dgm:prSet>
      <dgm:spPr/>
    </dgm:pt>
    <dgm:pt modelId="{B8A630B0-84FE-4B0F-93C9-C11C51F652FB}" type="pres">
      <dgm:prSet presAssocID="{C743CA2A-3A0C-46B8-A14A-7E1D76D5E5EE}" presName="aSpace2" presStyleCnt="0"/>
      <dgm:spPr/>
    </dgm:pt>
    <dgm:pt modelId="{362C08FB-29E1-48CF-86B4-FFC3E2DB5F53}" type="pres">
      <dgm:prSet presAssocID="{444F8E26-B244-41FD-A935-47481B0299AE}" presName="childNode" presStyleLbl="node1" presStyleIdx="11" presStyleCnt="13">
        <dgm:presLayoutVars>
          <dgm:bulletEnabled val="1"/>
        </dgm:presLayoutVars>
      </dgm:prSet>
      <dgm:spPr/>
    </dgm:pt>
    <dgm:pt modelId="{0FB3FFBA-601B-40E6-A639-99B6AB600D0B}" type="pres">
      <dgm:prSet presAssocID="{444F8E26-B244-41FD-A935-47481B0299AE}" presName="aSpace2" presStyleCnt="0"/>
      <dgm:spPr/>
    </dgm:pt>
    <dgm:pt modelId="{6860193C-C6B4-4DBB-90C8-D54D6C7C196B}" type="pres">
      <dgm:prSet presAssocID="{92B686E8-D821-4C5E-97B3-91FB3BDBA4FC}" presName="childNode" presStyleLbl="node1" presStyleIdx="12" presStyleCnt="13">
        <dgm:presLayoutVars>
          <dgm:bulletEnabled val="1"/>
        </dgm:presLayoutVars>
      </dgm:prSet>
      <dgm:spPr/>
    </dgm:pt>
  </dgm:ptLst>
  <dgm:cxnLst>
    <dgm:cxn modelId="{83F0CB12-E022-48A6-AFA0-B111CB7EB420}" srcId="{9899D9E2-64C8-4A66-A993-172B9BC7B21F}" destId="{A0B2F6F5-7B73-4B23-9453-D5784932AF6A}" srcOrd="1" destOrd="0" parTransId="{28F1E99F-E4B5-4057-99C2-89526F746D00}" sibTransId="{8DFFBEDA-76B1-4C83-B4BB-73F23B928B81}"/>
    <dgm:cxn modelId="{379EE121-4825-4E68-AABF-41D1BC6ECC13}" type="presOf" srcId="{2D0A70B4-CAC6-45D8-8D5F-F18659588F21}" destId="{F92FEAC0-0017-486A-B71D-B11F3E23124B}" srcOrd="0" destOrd="0" presId="urn:microsoft.com/office/officeart/2005/8/layout/lProcess2"/>
    <dgm:cxn modelId="{B7CEBF38-3C2C-46F2-86F9-1FC57EE22C93}" srcId="{9899D9E2-64C8-4A66-A993-172B9BC7B21F}" destId="{BCD3475A-E6E4-4243-A469-5526F209F1D8}" srcOrd="3" destOrd="0" parTransId="{349D7F14-0848-4F2D-BF14-487D51EE9BFD}" sibTransId="{4BC038DA-2CB1-40C5-94F4-F19438A6BA41}"/>
    <dgm:cxn modelId="{84EAF43A-7525-40D0-8BDF-09CB32CFFBB9}" srcId="{A0B2F6F5-7B73-4B23-9453-D5784932AF6A}" destId="{D01D4446-7512-4812-8BF0-159448F7B5B6}" srcOrd="0" destOrd="0" parTransId="{2013BA29-3263-4BB3-B8EA-89D25583DD74}" sibTransId="{67C8562B-B374-42B0-A7EF-CD637630CD22}"/>
    <dgm:cxn modelId="{F7864D3B-B952-4C4E-B9DF-156E4A29E8DF}" srcId="{9899D9E2-64C8-4A66-A993-172B9BC7B21F}" destId="{9EB89D4C-AAE9-4301-A938-06A4C61EB56F}" srcOrd="0" destOrd="0" parTransId="{4F89A1F2-B3FD-4CC3-A4D3-E3E89666699D}" sibTransId="{BA26DB39-281E-48A9-8849-23D69B11A213}"/>
    <dgm:cxn modelId="{3457C43B-4772-427D-80C8-5E187BFEC842}" type="presOf" srcId="{9899D9E2-64C8-4A66-A993-172B9BC7B21F}" destId="{DBBF78CD-4002-451D-867A-E89763990741}" srcOrd="0" destOrd="0" presId="urn:microsoft.com/office/officeart/2005/8/layout/lProcess2"/>
    <dgm:cxn modelId="{30472A3F-B888-4641-8838-8EB92D8A34CC}" type="presOf" srcId="{C743CA2A-3A0C-46B8-A14A-7E1D76D5E5EE}" destId="{D96D1875-EB36-4266-A224-BAE82B76FE4F}" srcOrd="0" destOrd="0" presId="urn:microsoft.com/office/officeart/2005/8/layout/lProcess2"/>
    <dgm:cxn modelId="{74F87A49-AE31-4B0B-ACB0-32B49FCDF717}" type="presOf" srcId="{BCD3475A-E6E4-4243-A469-5526F209F1D8}" destId="{43A955EB-D0D0-4DE9-BD95-A2745C64F1BF}" srcOrd="0" destOrd="0" presId="urn:microsoft.com/office/officeart/2005/8/layout/lProcess2"/>
    <dgm:cxn modelId="{C7B83E4A-A3AF-453B-A6A7-689502030DAE}" srcId="{BCD3475A-E6E4-4243-A469-5526F209F1D8}" destId="{92B686E8-D821-4C5E-97B3-91FB3BDBA4FC}" srcOrd="2" destOrd="0" parTransId="{9AC2626E-4EB3-4999-97F9-47155B993579}" sibTransId="{7C5E5469-63E8-47C5-B4E2-618DF4CD1868}"/>
    <dgm:cxn modelId="{505C5D4A-885D-477E-8BDD-BA09F567D8BB}" type="presOf" srcId="{D01D4446-7512-4812-8BF0-159448F7B5B6}" destId="{E0A89AD5-0FA3-49F4-A9DD-9452F8B1EF69}" srcOrd="0" destOrd="0" presId="urn:microsoft.com/office/officeart/2005/8/layout/lProcess2"/>
    <dgm:cxn modelId="{3C5C014D-5F27-43ED-9450-CB5A015CC681}" srcId="{9EB89D4C-AAE9-4301-A938-06A4C61EB56F}" destId="{2D0A70B4-CAC6-45D8-8D5F-F18659588F21}" srcOrd="1" destOrd="0" parTransId="{B6D9C6DA-2BA0-46AA-873C-8A88FCA351D0}" sibTransId="{6C32EFA8-A74E-4C8F-A994-FC763D7E99F8}"/>
    <dgm:cxn modelId="{6E6A4651-3736-4E2D-AD24-123445EB141F}" type="presOf" srcId="{54066720-67B9-434C-9A8E-AE6316AF13B3}" destId="{C5E9747B-2D68-4551-A292-17F1A15A71CC}" srcOrd="0" destOrd="0" presId="urn:microsoft.com/office/officeart/2005/8/layout/lProcess2"/>
    <dgm:cxn modelId="{CF9A3356-8D15-437A-AB7F-94B1E26A2AA5}" type="presOf" srcId="{A0B2F6F5-7B73-4B23-9453-D5784932AF6A}" destId="{CC71CE1D-96A1-4C08-B165-0C110F2BAEAB}" srcOrd="1" destOrd="0" presId="urn:microsoft.com/office/officeart/2005/8/layout/lProcess2"/>
    <dgm:cxn modelId="{4F71895D-44E3-44DB-B831-351007DE8DC1}" srcId="{A0B2F6F5-7B73-4B23-9453-D5784932AF6A}" destId="{E3AFAF85-FFC0-422B-A4A6-733C8746B891}" srcOrd="3" destOrd="0" parTransId="{6608F653-7338-4401-8DB3-58800C94A643}" sibTransId="{89501622-0121-46AA-A61B-AA058A395569}"/>
    <dgm:cxn modelId="{7B100960-B6DF-47B3-ABE1-79FE5EBC4B50}" type="presOf" srcId="{BCD3475A-E6E4-4243-A469-5526F209F1D8}" destId="{95CE66EC-7997-4BF4-9650-B1E3A5DE06B6}" srcOrd="1" destOrd="0" presId="urn:microsoft.com/office/officeart/2005/8/layout/lProcess2"/>
    <dgm:cxn modelId="{C8228963-9031-4B6E-9A2C-8EDFFE464BAC}" type="presOf" srcId="{641655A0-426D-4609-97B0-0F890EFB4908}" destId="{770A435D-7C87-48B1-A52B-74BD6FE08826}" srcOrd="0" destOrd="0" presId="urn:microsoft.com/office/officeart/2005/8/layout/lProcess2"/>
    <dgm:cxn modelId="{844C176E-82DC-445F-99C0-E9F50BE6669A}" type="presOf" srcId="{9EB89D4C-AAE9-4301-A938-06A4C61EB56F}" destId="{11838B70-F387-4FAD-96C3-3A3CBFBACD47}" srcOrd="0" destOrd="0" presId="urn:microsoft.com/office/officeart/2005/8/layout/lProcess2"/>
    <dgm:cxn modelId="{0E63B471-E39B-496C-926B-8A92CB051E9F}" srcId="{A0B2F6F5-7B73-4B23-9453-D5784932AF6A}" destId="{22D59F49-1026-41D7-9825-F940C9E351F2}" srcOrd="1" destOrd="0" parTransId="{5496B570-712F-428D-90D7-B1E8A7B1BD9E}" sibTransId="{549972D4-08C9-4CC4-98C2-657AF04948C1}"/>
    <dgm:cxn modelId="{E47DB471-E802-41FD-BDA0-2DE15D746ADF}" type="presOf" srcId="{96F7CF0D-26C5-4685-AEC1-F0E70A78D771}" destId="{A6E4F40F-F5C9-4CD1-8979-EE283602E21D}" srcOrd="0" destOrd="0" presId="urn:microsoft.com/office/officeart/2005/8/layout/lProcess2"/>
    <dgm:cxn modelId="{A8D09577-E6A2-4A52-98C0-25D8202388C6}" srcId="{A0B2F6F5-7B73-4B23-9453-D5784932AF6A}" destId="{641655A0-426D-4609-97B0-0F890EFB4908}" srcOrd="2" destOrd="0" parTransId="{1CBAC906-250A-4FC3-A5C0-6F60C5923990}" sibTransId="{D158C140-8FBA-4CCE-A42A-2AC6B2886DD1}"/>
    <dgm:cxn modelId="{3C9F5678-293D-4AB8-A127-8ACE4309F782}" type="presOf" srcId="{A0B2F6F5-7B73-4B23-9453-D5784932AF6A}" destId="{91EB3C2C-E22E-4F8C-8396-1D9AD77D9E2A}" srcOrd="0" destOrd="0" presId="urn:microsoft.com/office/officeart/2005/8/layout/lProcess2"/>
    <dgm:cxn modelId="{F1658C78-5461-49BA-9233-02636343B1B5}" srcId="{54066720-67B9-434C-9A8E-AE6316AF13B3}" destId="{E319BF93-2B8D-499C-AB5F-8BD3627682FF}" srcOrd="0" destOrd="0" parTransId="{D3F7860B-03EA-4F2A-8E82-951A74F99ACA}" sibTransId="{28232692-C5B2-4F31-ADE0-05DD823476CA}"/>
    <dgm:cxn modelId="{7B75DF86-B894-4A0D-A095-B50DB50DC3E0}" srcId="{BCD3475A-E6E4-4243-A469-5526F209F1D8}" destId="{444F8E26-B244-41FD-A935-47481B0299AE}" srcOrd="1" destOrd="0" parTransId="{FA8743FF-E3D5-414B-B2E9-6C421423904B}" sibTransId="{413DB684-F9BC-4CF4-B434-49B6EF6BE4FA}"/>
    <dgm:cxn modelId="{72431A96-E6D6-49B1-A87C-4E202F5F8E68}" type="presOf" srcId="{52450C12-5DD4-429C-BF11-C082DF5A5C6E}" destId="{7BA27DAC-82D9-4DC6-8432-1BDD8B4B3326}" srcOrd="0" destOrd="0" presId="urn:microsoft.com/office/officeart/2005/8/layout/lProcess2"/>
    <dgm:cxn modelId="{EA6B4DA4-92FD-46B0-A716-249B1CEA248A}" type="presOf" srcId="{9EB89D4C-AAE9-4301-A938-06A4C61EB56F}" destId="{510C57B4-0204-48E4-88CE-BA091AD00D03}" srcOrd="1" destOrd="0" presId="urn:microsoft.com/office/officeart/2005/8/layout/lProcess2"/>
    <dgm:cxn modelId="{526486A6-883A-4E5A-B8FA-60F834A8CFA0}" type="presOf" srcId="{54066720-67B9-434C-9A8E-AE6316AF13B3}" destId="{A2593E9F-8C16-406E-809C-8282FC6E15AF}" srcOrd="1" destOrd="0" presId="urn:microsoft.com/office/officeart/2005/8/layout/lProcess2"/>
    <dgm:cxn modelId="{9B1E46A8-7C24-43CD-B58E-8F1E24E8ACFD}" srcId="{9EB89D4C-AAE9-4301-A938-06A4C61EB56F}" destId="{7F16D307-375B-44B3-84B9-A1F4F77AFBDC}" srcOrd="2" destOrd="0" parTransId="{06C6BDCE-1D97-4761-8308-76CA9DC6C993}" sibTransId="{4C879ED2-4C8B-4E49-A6B8-7FB4940052CF}"/>
    <dgm:cxn modelId="{4FF7A0A8-8EF5-4E63-ABDC-57C06E27D289}" srcId="{BCD3475A-E6E4-4243-A469-5526F209F1D8}" destId="{C743CA2A-3A0C-46B8-A14A-7E1D76D5E5EE}" srcOrd="0" destOrd="0" parTransId="{1D69FAAD-E1EF-4034-ADA7-C63DF0E64EB8}" sibTransId="{04C622F2-97D5-400D-A9FB-6976517C1FA0}"/>
    <dgm:cxn modelId="{35235DC0-3B23-41FE-AA87-083EC250966C}" type="presOf" srcId="{7F16D307-375B-44B3-84B9-A1F4F77AFBDC}" destId="{654F51E4-3F0A-4D67-9887-7E49C2EEEB96}" srcOrd="0" destOrd="0" presId="urn:microsoft.com/office/officeart/2005/8/layout/lProcess2"/>
    <dgm:cxn modelId="{4F3443C8-9F3B-4A71-8CD1-7BCC5AB9756E}" type="presOf" srcId="{92B686E8-D821-4C5E-97B3-91FB3BDBA4FC}" destId="{6860193C-C6B4-4DBB-90C8-D54D6C7C196B}" srcOrd="0" destOrd="0" presId="urn:microsoft.com/office/officeart/2005/8/layout/lProcess2"/>
    <dgm:cxn modelId="{E1FC1EDA-A12D-4A53-9C39-D50A64DE472B}" type="presOf" srcId="{444F8E26-B244-41FD-A935-47481B0299AE}" destId="{362C08FB-29E1-48CF-86B4-FFC3E2DB5F53}" srcOrd="0" destOrd="0" presId="urn:microsoft.com/office/officeart/2005/8/layout/lProcess2"/>
    <dgm:cxn modelId="{9ED98FE0-A0FB-4202-877A-C5127583249F}" srcId="{9EB89D4C-AAE9-4301-A938-06A4C61EB56F}" destId="{52450C12-5DD4-429C-BF11-C082DF5A5C6E}" srcOrd="0" destOrd="0" parTransId="{E1F18643-5845-445B-AA27-59EED00F0CBE}" sibTransId="{8E7992AF-233F-41AF-B68D-00CEF3D20340}"/>
    <dgm:cxn modelId="{F94EAFE2-0D00-4A14-B3C2-ADF4903638B8}" type="presOf" srcId="{6C64B417-26E3-4AC5-B3A6-D9271711DDB2}" destId="{F7623F30-95A0-45A5-95DC-C08F533C2456}" srcOrd="0" destOrd="0" presId="urn:microsoft.com/office/officeart/2005/8/layout/lProcess2"/>
    <dgm:cxn modelId="{3B03F7E2-5472-4A9C-AD73-86BF2CB138F2}" type="presOf" srcId="{22D59F49-1026-41D7-9825-F940C9E351F2}" destId="{3B554749-6E42-4493-989E-3F317C11D6F6}" srcOrd="0" destOrd="0" presId="urn:microsoft.com/office/officeart/2005/8/layout/lProcess2"/>
    <dgm:cxn modelId="{E8D96DE3-51B7-4437-91E1-07365CDC5DC2}" srcId="{9899D9E2-64C8-4A66-A993-172B9BC7B21F}" destId="{54066720-67B9-434C-9A8E-AE6316AF13B3}" srcOrd="2" destOrd="0" parTransId="{900E295C-C0FA-48D7-AF0D-F84EC9481559}" sibTransId="{E0CE08D1-1C67-47CE-A69C-AEA8A8066975}"/>
    <dgm:cxn modelId="{D60113EB-6606-459C-AF3E-01D07EDE6FEC}" type="presOf" srcId="{E319BF93-2B8D-499C-AB5F-8BD3627682FF}" destId="{77A397DA-155F-43A3-87FA-255FA334FC85}" srcOrd="0" destOrd="0" presId="urn:microsoft.com/office/officeart/2005/8/layout/lProcess2"/>
    <dgm:cxn modelId="{B27620F3-BA72-4B7C-9A9F-9471688F22BE}" srcId="{54066720-67B9-434C-9A8E-AE6316AF13B3}" destId="{96F7CF0D-26C5-4685-AEC1-F0E70A78D771}" srcOrd="2" destOrd="0" parTransId="{291A705C-A67C-4ABD-B4EB-ECB59DB043C1}" sibTransId="{41B0F145-F626-4681-BDFD-61D04EA96453}"/>
    <dgm:cxn modelId="{3BCFF4F3-77FD-428C-A37F-1F2AD5DBD221}" type="presOf" srcId="{E3AFAF85-FFC0-422B-A4A6-733C8746B891}" destId="{0C76FCC5-86A9-47BF-8C82-97A34812D9C4}" srcOrd="0" destOrd="0" presId="urn:microsoft.com/office/officeart/2005/8/layout/lProcess2"/>
    <dgm:cxn modelId="{15B035FF-8B3A-4CF5-A088-0E8ABF6D72D4}" srcId="{54066720-67B9-434C-9A8E-AE6316AF13B3}" destId="{6C64B417-26E3-4AC5-B3A6-D9271711DDB2}" srcOrd="1" destOrd="0" parTransId="{A5E735E0-BA44-46EA-8B04-6671507140AF}" sibTransId="{B99F71C4-73BD-486F-828B-11755BDEB8D5}"/>
    <dgm:cxn modelId="{20C5AD44-CE11-4244-8144-F31CA614BA73}" type="presParOf" srcId="{DBBF78CD-4002-451D-867A-E89763990741}" destId="{5E6F73D6-E6D4-4010-8326-97D37332997C}" srcOrd="0" destOrd="0" presId="urn:microsoft.com/office/officeart/2005/8/layout/lProcess2"/>
    <dgm:cxn modelId="{EA2E698C-DA16-4762-ADAA-6D13B210CA19}" type="presParOf" srcId="{5E6F73D6-E6D4-4010-8326-97D37332997C}" destId="{11838B70-F387-4FAD-96C3-3A3CBFBACD47}" srcOrd="0" destOrd="0" presId="urn:microsoft.com/office/officeart/2005/8/layout/lProcess2"/>
    <dgm:cxn modelId="{D78B67BE-7D9E-404F-B76B-0A837A604E7F}" type="presParOf" srcId="{5E6F73D6-E6D4-4010-8326-97D37332997C}" destId="{510C57B4-0204-48E4-88CE-BA091AD00D03}" srcOrd="1" destOrd="0" presId="urn:microsoft.com/office/officeart/2005/8/layout/lProcess2"/>
    <dgm:cxn modelId="{A846B834-D9E7-4805-BB3A-9558D31A6A99}" type="presParOf" srcId="{5E6F73D6-E6D4-4010-8326-97D37332997C}" destId="{7CD27352-DA7A-4F2F-B2A2-E8F59607EBC1}" srcOrd="2" destOrd="0" presId="urn:microsoft.com/office/officeart/2005/8/layout/lProcess2"/>
    <dgm:cxn modelId="{1F155201-DBBD-4116-AF8F-625D8472F4E5}" type="presParOf" srcId="{7CD27352-DA7A-4F2F-B2A2-E8F59607EBC1}" destId="{4329B811-D6BD-4688-AF80-04A1B40E3FDD}" srcOrd="0" destOrd="0" presId="urn:microsoft.com/office/officeart/2005/8/layout/lProcess2"/>
    <dgm:cxn modelId="{CA566CFF-B594-4794-B450-7CDC71F1BA86}" type="presParOf" srcId="{4329B811-D6BD-4688-AF80-04A1B40E3FDD}" destId="{7BA27DAC-82D9-4DC6-8432-1BDD8B4B3326}" srcOrd="0" destOrd="0" presId="urn:microsoft.com/office/officeart/2005/8/layout/lProcess2"/>
    <dgm:cxn modelId="{830812F3-A961-4BAD-B01C-E0F5D1F89BA8}" type="presParOf" srcId="{4329B811-D6BD-4688-AF80-04A1B40E3FDD}" destId="{04E2772A-EDC0-412B-A738-7E1F88420248}" srcOrd="1" destOrd="0" presId="urn:microsoft.com/office/officeart/2005/8/layout/lProcess2"/>
    <dgm:cxn modelId="{74676CF4-289C-42CC-BCAF-421030C803EE}" type="presParOf" srcId="{4329B811-D6BD-4688-AF80-04A1B40E3FDD}" destId="{F92FEAC0-0017-486A-B71D-B11F3E23124B}" srcOrd="2" destOrd="0" presId="urn:microsoft.com/office/officeart/2005/8/layout/lProcess2"/>
    <dgm:cxn modelId="{42C34AEB-D370-4E1F-B0F2-A4B0BFCB259F}" type="presParOf" srcId="{4329B811-D6BD-4688-AF80-04A1B40E3FDD}" destId="{060EE91F-5636-4324-AE57-B8AC2A96FF0F}" srcOrd="3" destOrd="0" presId="urn:microsoft.com/office/officeart/2005/8/layout/lProcess2"/>
    <dgm:cxn modelId="{92F53AEB-2612-4896-B68A-B7FD18E4D177}" type="presParOf" srcId="{4329B811-D6BD-4688-AF80-04A1B40E3FDD}" destId="{654F51E4-3F0A-4D67-9887-7E49C2EEEB96}" srcOrd="4" destOrd="0" presId="urn:microsoft.com/office/officeart/2005/8/layout/lProcess2"/>
    <dgm:cxn modelId="{58C94B81-4216-4AAF-989F-4381F044F782}" type="presParOf" srcId="{DBBF78CD-4002-451D-867A-E89763990741}" destId="{D0C2DB11-D8B4-4F43-B562-39F99C0FD064}" srcOrd="1" destOrd="0" presId="urn:microsoft.com/office/officeart/2005/8/layout/lProcess2"/>
    <dgm:cxn modelId="{E9E2946B-3E4B-44C2-8D12-140F6AA8307C}" type="presParOf" srcId="{DBBF78CD-4002-451D-867A-E89763990741}" destId="{1C494435-4F55-4733-BEAE-67EF650C31F4}" srcOrd="2" destOrd="0" presId="urn:microsoft.com/office/officeart/2005/8/layout/lProcess2"/>
    <dgm:cxn modelId="{BCC36A63-18DD-4614-B5E2-3EDB370DB288}" type="presParOf" srcId="{1C494435-4F55-4733-BEAE-67EF650C31F4}" destId="{91EB3C2C-E22E-4F8C-8396-1D9AD77D9E2A}" srcOrd="0" destOrd="0" presId="urn:microsoft.com/office/officeart/2005/8/layout/lProcess2"/>
    <dgm:cxn modelId="{AF5ABDB7-8B1A-4D16-8783-35AEC6BDCA52}" type="presParOf" srcId="{1C494435-4F55-4733-BEAE-67EF650C31F4}" destId="{CC71CE1D-96A1-4C08-B165-0C110F2BAEAB}" srcOrd="1" destOrd="0" presId="urn:microsoft.com/office/officeart/2005/8/layout/lProcess2"/>
    <dgm:cxn modelId="{8DFBA527-BBAB-4A5F-A0F6-11CB4F2405EB}" type="presParOf" srcId="{1C494435-4F55-4733-BEAE-67EF650C31F4}" destId="{42C220F6-F769-4E78-AE86-4EF6CEC69EDC}" srcOrd="2" destOrd="0" presId="urn:microsoft.com/office/officeart/2005/8/layout/lProcess2"/>
    <dgm:cxn modelId="{2CB401EE-53B5-4301-93C4-EBCC3274F05C}" type="presParOf" srcId="{42C220F6-F769-4E78-AE86-4EF6CEC69EDC}" destId="{0EE7E744-BDB0-451B-867E-05D43A372FD0}" srcOrd="0" destOrd="0" presId="urn:microsoft.com/office/officeart/2005/8/layout/lProcess2"/>
    <dgm:cxn modelId="{1F517113-16F0-4B6F-82D7-67F9EA02AA04}" type="presParOf" srcId="{0EE7E744-BDB0-451B-867E-05D43A372FD0}" destId="{E0A89AD5-0FA3-49F4-A9DD-9452F8B1EF69}" srcOrd="0" destOrd="0" presId="urn:microsoft.com/office/officeart/2005/8/layout/lProcess2"/>
    <dgm:cxn modelId="{044B509A-FCD0-433A-B124-1E8D596F17C1}" type="presParOf" srcId="{0EE7E744-BDB0-451B-867E-05D43A372FD0}" destId="{861CB82C-5265-41E2-9CF0-70D6F97CB2CC}" srcOrd="1" destOrd="0" presId="urn:microsoft.com/office/officeart/2005/8/layout/lProcess2"/>
    <dgm:cxn modelId="{D2B3889B-81EA-4EDC-86D3-BB339F837371}" type="presParOf" srcId="{0EE7E744-BDB0-451B-867E-05D43A372FD0}" destId="{3B554749-6E42-4493-989E-3F317C11D6F6}" srcOrd="2" destOrd="0" presId="urn:microsoft.com/office/officeart/2005/8/layout/lProcess2"/>
    <dgm:cxn modelId="{6920DF05-CEEB-4D1A-9591-FCBC6F6FF7B7}" type="presParOf" srcId="{0EE7E744-BDB0-451B-867E-05D43A372FD0}" destId="{A5D5DD01-FEEA-41E2-9397-6CADA62216A5}" srcOrd="3" destOrd="0" presId="urn:microsoft.com/office/officeart/2005/8/layout/lProcess2"/>
    <dgm:cxn modelId="{C1F86951-559F-421E-BD33-D8E1542511D2}" type="presParOf" srcId="{0EE7E744-BDB0-451B-867E-05D43A372FD0}" destId="{770A435D-7C87-48B1-A52B-74BD6FE08826}" srcOrd="4" destOrd="0" presId="urn:microsoft.com/office/officeart/2005/8/layout/lProcess2"/>
    <dgm:cxn modelId="{77364FFF-F3C0-4DBB-A362-D562C9983E95}" type="presParOf" srcId="{0EE7E744-BDB0-451B-867E-05D43A372FD0}" destId="{229F1B14-35A7-4C0B-8C6C-AFC51471C6A2}" srcOrd="5" destOrd="0" presId="urn:microsoft.com/office/officeart/2005/8/layout/lProcess2"/>
    <dgm:cxn modelId="{2D5D5E68-E823-4FF4-9C62-D5C3AC2FE63B}" type="presParOf" srcId="{0EE7E744-BDB0-451B-867E-05D43A372FD0}" destId="{0C76FCC5-86A9-47BF-8C82-97A34812D9C4}" srcOrd="6" destOrd="0" presId="urn:microsoft.com/office/officeart/2005/8/layout/lProcess2"/>
    <dgm:cxn modelId="{0FEF1A07-5E06-477A-BA9D-2D7D0F1D8B37}" type="presParOf" srcId="{DBBF78CD-4002-451D-867A-E89763990741}" destId="{3F5E3920-4510-4B73-A6DB-C77DAA7A732F}" srcOrd="3" destOrd="0" presId="urn:microsoft.com/office/officeart/2005/8/layout/lProcess2"/>
    <dgm:cxn modelId="{E1066666-EE76-4986-92A3-FF1B12833816}" type="presParOf" srcId="{DBBF78CD-4002-451D-867A-E89763990741}" destId="{872ED009-C986-4D39-8258-E3A520ED5F5A}" srcOrd="4" destOrd="0" presId="urn:microsoft.com/office/officeart/2005/8/layout/lProcess2"/>
    <dgm:cxn modelId="{6AF2BC21-8DD7-4838-A493-59EFF277582D}" type="presParOf" srcId="{872ED009-C986-4D39-8258-E3A520ED5F5A}" destId="{C5E9747B-2D68-4551-A292-17F1A15A71CC}" srcOrd="0" destOrd="0" presId="urn:microsoft.com/office/officeart/2005/8/layout/lProcess2"/>
    <dgm:cxn modelId="{52E9B237-59F5-468C-B001-4BD97C5D016C}" type="presParOf" srcId="{872ED009-C986-4D39-8258-E3A520ED5F5A}" destId="{A2593E9F-8C16-406E-809C-8282FC6E15AF}" srcOrd="1" destOrd="0" presId="urn:microsoft.com/office/officeart/2005/8/layout/lProcess2"/>
    <dgm:cxn modelId="{25ACE2B8-ADC5-45B3-9F80-A59A6455C348}" type="presParOf" srcId="{872ED009-C986-4D39-8258-E3A520ED5F5A}" destId="{F709C866-153A-49CC-B9F1-4C13025CE422}" srcOrd="2" destOrd="0" presId="urn:microsoft.com/office/officeart/2005/8/layout/lProcess2"/>
    <dgm:cxn modelId="{18ED2CE5-7201-47AC-BA04-8FEAEE5A7174}" type="presParOf" srcId="{F709C866-153A-49CC-B9F1-4C13025CE422}" destId="{8024C194-B047-4933-958B-F393C08CACE5}" srcOrd="0" destOrd="0" presId="urn:microsoft.com/office/officeart/2005/8/layout/lProcess2"/>
    <dgm:cxn modelId="{733E17F1-234C-4386-8AD7-C501374DB3EE}" type="presParOf" srcId="{8024C194-B047-4933-958B-F393C08CACE5}" destId="{77A397DA-155F-43A3-87FA-255FA334FC85}" srcOrd="0" destOrd="0" presId="urn:microsoft.com/office/officeart/2005/8/layout/lProcess2"/>
    <dgm:cxn modelId="{71377E79-8B85-4AD6-AA4F-043FDEF60606}" type="presParOf" srcId="{8024C194-B047-4933-958B-F393C08CACE5}" destId="{3803E17B-9A15-4336-9B21-BB6111DB29A1}" srcOrd="1" destOrd="0" presId="urn:microsoft.com/office/officeart/2005/8/layout/lProcess2"/>
    <dgm:cxn modelId="{90895A60-04DD-4A4F-BD4D-CE465B415959}" type="presParOf" srcId="{8024C194-B047-4933-958B-F393C08CACE5}" destId="{F7623F30-95A0-45A5-95DC-C08F533C2456}" srcOrd="2" destOrd="0" presId="urn:microsoft.com/office/officeart/2005/8/layout/lProcess2"/>
    <dgm:cxn modelId="{5187DA9E-DECC-403C-8FA8-2A16516295A0}" type="presParOf" srcId="{8024C194-B047-4933-958B-F393C08CACE5}" destId="{901D0A0B-FDAC-439C-BABC-9769A87E8A7E}" srcOrd="3" destOrd="0" presId="urn:microsoft.com/office/officeart/2005/8/layout/lProcess2"/>
    <dgm:cxn modelId="{BF97246C-D482-4C40-8D8C-D30E8F0AED43}" type="presParOf" srcId="{8024C194-B047-4933-958B-F393C08CACE5}" destId="{A6E4F40F-F5C9-4CD1-8979-EE283602E21D}" srcOrd="4" destOrd="0" presId="urn:microsoft.com/office/officeart/2005/8/layout/lProcess2"/>
    <dgm:cxn modelId="{90A3C75E-BCFC-48AE-9B01-3A20A9E39314}" type="presParOf" srcId="{DBBF78CD-4002-451D-867A-E89763990741}" destId="{B7B68598-5DD5-4A4C-9B53-0D6B2D81B83F}" srcOrd="5" destOrd="0" presId="urn:microsoft.com/office/officeart/2005/8/layout/lProcess2"/>
    <dgm:cxn modelId="{BE4AB00D-7CE9-47EA-8463-514D04D17701}" type="presParOf" srcId="{DBBF78CD-4002-451D-867A-E89763990741}" destId="{AF9D6291-42B5-4A35-897C-E87CE1A17A9B}" srcOrd="6" destOrd="0" presId="urn:microsoft.com/office/officeart/2005/8/layout/lProcess2"/>
    <dgm:cxn modelId="{40B3363E-5CAF-4E45-B50C-D60EEB0B090B}" type="presParOf" srcId="{AF9D6291-42B5-4A35-897C-E87CE1A17A9B}" destId="{43A955EB-D0D0-4DE9-BD95-A2745C64F1BF}" srcOrd="0" destOrd="0" presId="urn:microsoft.com/office/officeart/2005/8/layout/lProcess2"/>
    <dgm:cxn modelId="{B6D241AE-DAB7-4443-AC68-3BFC06A19880}" type="presParOf" srcId="{AF9D6291-42B5-4A35-897C-E87CE1A17A9B}" destId="{95CE66EC-7997-4BF4-9650-B1E3A5DE06B6}" srcOrd="1" destOrd="0" presId="urn:microsoft.com/office/officeart/2005/8/layout/lProcess2"/>
    <dgm:cxn modelId="{063433A1-207E-4847-B916-A0D74528C8D1}" type="presParOf" srcId="{AF9D6291-42B5-4A35-897C-E87CE1A17A9B}" destId="{C44CE644-1E66-4791-B5C0-05F88E873329}" srcOrd="2" destOrd="0" presId="urn:microsoft.com/office/officeart/2005/8/layout/lProcess2"/>
    <dgm:cxn modelId="{4F4D7D7E-DE90-4AE3-A27E-5716FE3278E7}" type="presParOf" srcId="{C44CE644-1E66-4791-B5C0-05F88E873329}" destId="{B82B85A0-D909-4B67-A5EE-19970F3E8FD2}" srcOrd="0" destOrd="0" presId="urn:microsoft.com/office/officeart/2005/8/layout/lProcess2"/>
    <dgm:cxn modelId="{35B55C55-E9D6-41F7-BAAF-EDC166965BE5}" type="presParOf" srcId="{B82B85A0-D909-4B67-A5EE-19970F3E8FD2}" destId="{D96D1875-EB36-4266-A224-BAE82B76FE4F}" srcOrd="0" destOrd="0" presId="urn:microsoft.com/office/officeart/2005/8/layout/lProcess2"/>
    <dgm:cxn modelId="{3FBB6BAA-B0CE-4A98-8D7F-FD0F5B53EFFD}" type="presParOf" srcId="{B82B85A0-D909-4B67-A5EE-19970F3E8FD2}" destId="{B8A630B0-84FE-4B0F-93C9-C11C51F652FB}" srcOrd="1" destOrd="0" presId="urn:microsoft.com/office/officeart/2005/8/layout/lProcess2"/>
    <dgm:cxn modelId="{71D1C46A-F644-4E3D-872A-920863A02156}" type="presParOf" srcId="{B82B85A0-D909-4B67-A5EE-19970F3E8FD2}" destId="{362C08FB-29E1-48CF-86B4-FFC3E2DB5F53}" srcOrd="2" destOrd="0" presId="urn:microsoft.com/office/officeart/2005/8/layout/lProcess2"/>
    <dgm:cxn modelId="{AD1D69F6-7D4B-41B1-AA80-5CDCA7A348E6}" type="presParOf" srcId="{B82B85A0-D909-4B67-A5EE-19970F3E8FD2}" destId="{0FB3FFBA-601B-40E6-A639-99B6AB600D0B}" srcOrd="3" destOrd="0" presId="urn:microsoft.com/office/officeart/2005/8/layout/lProcess2"/>
    <dgm:cxn modelId="{1AC9DF18-6D66-472A-BF59-F31EAA81894A}" type="presParOf" srcId="{B82B85A0-D909-4B67-A5EE-19970F3E8FD2}" destId="{6860193C-C6B4-4DBB-90C8-D54D6C7C196B}" srcOrd="4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899D9E2-64C8-4A66-A993-172B9BC7B21F}" type="doc">
      <dgm:prSet loTypeId="urn:microsoft.com/office/officeart/2005/8/layout/lProcess2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EB89D4C-AAE9-4301-A938-06A4C61EB56F}">
      <dgm:prSet phldrT="[Text]"/>
      <dgm:spPr/>
      <dgm:t>
        <a:bodyPr/>
        <a:lstStyle/>
        <a:p>
          <a:r>
            <a:rPr lang="en-US" dirty="0"/>
            <a:t>People</a:t>
          </a:r>
        </a:p>
      </dgm:t>
    </dgm:pt>
    <dgm:pt modelId="{4F89A1F2-B3FD-4CC3-A4D3-E3E89666699D}" type="parTrans" cxnId="{F7864D3B-B952-4C4E-B9DF-156E4A29E8DF}">
      <dgm:prSet/>
      <dgm:spPr/>
      <dgm:t>
        <a:bodyPr/>
        <a:lstStyle/>
        <a:p>
          <a:endParaRPr lang="en-US"/>
        </a:p>
      </dgm:t>
    </dgm:pt>
    <dgm:pt modelId="{BA26DB39-281E-48A9-8849-23D69B11A213}" type="sibTrans" cxnId="{F7864D3B-B952-4C4E-B9DF-156E4A29E8DF}">
      <dgm:prSet/>
      <dgm:spPr/>
      <dgm:t>
        <a:bodyPr/>
        <a:lstStyle/>
        <a:p>
          <a:endParaRPr lang="en-US"/>
        </a:p>
      </dgm:t>
    </dgm:pt>
    <dgm:pt modelId="{A0B2F6F5-7B73-4B23-9453-D5784932AF6A}">
      <dgm:prSet phldrT="[Text]"/>
      <dgm:spPr/>
      <dgm:t>
        <a:bodyPr/>
        <a:lstStyle/>
        <a:p>
          <a:r>
            <a:rPr lang="en-US" dirty="0"/>
            <a:t>Things</a:t>
          </a:r>
        </a:p>
      </dgm:t>
    </dgm:pt>
    <dgm:pt modelId="{28F1E99F-E4B5-4057-99C2-89526F746D00}" type="parTrans" cxnId="{83F0CB12-E022-48A6-AFA0-B111CB7EB420}">
      <dgm:prSet/>
      <dgm:spPr/>
      <dgm:t>
        <a:bodyPr/>
        <a:lstStyle/>
        <a:p>
          <a:endParaRPr lang="en-US"/>
        </a:p>
      </dgm:t>
    </dgm:pt>
    <dgm:pt modelId="{8DFFBEDA-76B1-4C83-B4BB-73F23B928B81}" type="sibTrans" cxnId="{83F0CB12-E022-48A6-AFA0-B111CB7EB420}">
      <dgm:prSet/>
      <dgm:spPr/>
      <dgm:t>
        <a:bodyPr/>
        <a:lstStyle/>
        <a:p>
          <a:endParaRPr lang="en-US"/>
        </a:p>
      </dgm:t>
    </dgm:pt>
    <dgm:pt modelId="{54066720-67B9-434C-9A8E-AE6316AF13B3}">
      <dgm:prSet phldrT="[Text]"/>
      <dgm:spPr/>
      <dgm:t>
        <a:bodyPr/>
        <a:lstStyle/>
        <a:p>
          <a:r>
            <a:rPr lang="en-US" dirty="0"/>
            <a:t>Relationships</a:t>
          </a:r>
        </a:p>
      </dgm:t>
    </dgm:pt>
    <dgm:pt modelId="{900E295C-C0FA-48D7-AF0D-F84EC9481559}" type="parTrans" cxnId="{E8D96DE3-51B7-4437-91E1-07365CDC5DC2}">
      <dgm:prSet/>
      <dgm:spPr/>
      <dgm:t>
        <a:bodyPr/>
        <a:lstStyle/>
        <a:p>
          <a:endParaRPr lang="en-US"/>
        </a:p>
      </dgm:t>
    </dgm:pt>
    <dgm:pt modelId="{E0CE08D1-1C67-47CE-A69C-AEA8A8066975}" type="sibTrans" cxnId="{E8D96DE3-51B7-4437-91E1-07365CDC5DC2}">
      <dgm:prSet/>
      <dgm:spPr/>
      <dgm:t>
        <a:bodyPr/>
        <a:lstStyle/>
        <a:p>
          <a:endParaRPr lang="en-US"/>
        </a:p>
      </dgm:t>
    </dgm:pt>
    <dgm:pt modelId="{BCD3475A-E6E4-4243-A469-5526F209F1D8}">
      <dgm:prSet phldrT="[Text]"/>
      <dgm:spPr/>
      <dgm:t>
        <a:bodyPr/>
        <a:lstStyle/>
        <a:p>
          <a:r>
            <a:rPr lang="en-US" dirty="0"/>
            <a:t>Disputes</a:t>
          </a:r>
        </a:p>
      </dgm:t>
    </dgm:pt>
    <dgm:pt modelId="{349D7F14-0848-4F2D-BF14-487D51EE9BFD}" type="parTrans" cxnId="{B7CEBF38-3C2C-46F2-86F9-1FC57EE22C93}">
      <dgm:prSet/>
      <dgm:spPr/>
      <dgm:t>
        <a:bodyPr/>
        <a:lstStyle/>
        <a:p>
          <a:endParaRPr lang="en-US"/>
        </a:p>
      </dgm:t>
    </dgm:pt>
    <dgm:pt modelId="{4BC038DA-2CB1-40C5-94F4-F19438A6BA41}" type="sibTrans" cxnId="{B7CEBF38-3C2C-46F2-86F9-1FC57EE22C93}">
      <dgm:prSet/>
      <dgm:spPr/>
      <dgm:t>
        <a:bodyPr/>
        <a:lstStyle/>
        <a:p>
          <a:endParaRPr lang="en-US"/>
        </a:p>
      </dgm:t>
    </dgm:pt>
    <dgm:pt modelId="{52450C12-5DD4-429C-BF11-C082DF5A5C6E}">
      <dgm:prSet phldrT="[Text]"/>
      <dgm:spPr/>
      <dgm:t>
        <a:bodyPr/>
        <a:lstStyle/>
        <a:p>
          <a:r>
            <a:rPr lang="en-US" dirty="0"/>
            <a:t>Self-KYC</a:t>
          </a:r>
        </a:p>
      </dgm:t>
    </dgm:pt>
    <dgm:pt modelId="{E1F18643-5845-445B-AA27-59EED00F0CBE}" type="parTrans" cxnId="{9ED98FE0-A0FB-4202-877A-C5127583249F}">
      <dgm:prSet/>
      <dgm:spPr/>
      <dgm:t>
        <a:bodyPr/>
        <a:lstStyle/>
        <a:p>
          <a:endParaRPr lang="en-US"/>
        </a:p>
      </dgm:t>
    </dgm:pt>
    <dgm:pt modelId="{8E7992AF-233F-41AF-B68D-00CEF3D20340}" type="sibTrans" cxnId="{9ED98FE0-A0FB-4202-877A-C5127583249F}">
      <dgm:prSet/>
      <dgm:spPr/>
      <dgm:t>
        <a:bodyPr/>
        <a:lstStyle/>
        <a:p>
          <a:endParaRPr lang="en-US"/>
        </a:p>
      </dgm:t>
    </dgm:pt>
    <dgm:pt modelId="{2D0A70B4-CAC6-45D8-8D5F-F18659588F21}">
      <dgm:prSet phldrT="[Text]"/>
      <dgm:spPr/>
      <dgm:t>
        <a:bodyPr/>
        <a:lstStyle/>
        <a:p>
          <a:r>
            <a:rPr lang="en-US" dirty="0"/>
            <a:t>Digital Companies</a:t>
          </a:r>
        </a:p>
      </dgm:t>
    </dgm:pt>
    <dgm:pt modelId="{B6D9C6DA-2BA0-46AA-873C-8A88FCA351D0}" type="parTrans" cxnId="{3C5C014D-5F27-43ED-9450-CB5A015CC681}">
      <dgm:prSet/>
      <dgm:spPr/>
      <dgm:t>
        <a:bodyPr/>
        <a:lstStyle/>
        <a:p>
          <a:endParaRPr lang="en-US"/>
        </a:p>
      </dgm:t>
    </dgm:pt>
    <dgm:pt modelId="{6C32EFA8-A74E-4C8F-A994-FC763D7E99F8}" type="sibTrans" cxnId="{3C5C014D-5F27-43ED-9450-CB5A015CC681}">
      <dgm:prSet/>
      <dgm:spPr/>
      <dgm:t>
        <a:bodyPr/>
        <a:lstStyle/>
        <a:p>
          <a:endParaRPr lang="en-US"/>
        </a:p>
      </dgm:t>
    </dgm:pt>
    <dgm:pt modelId="{D01D4446-7512-4812-8BF0-159448F7B5B6}">
      <dgm:prSet phldrT="[Text]"/>
      <dgm:spPr/>
      <dgm:t>
        <a:bodyPr/>
        <a:lstStyle/>
        <a:p>
          <a:r>
            <a:rPr lang="en-US" dirty="0"/>
            <a:t>Currencies</a:t>
          </a:r>
        </a:p>
      </dgm:t>
    </dgm:pt>
    <dgm:pt modelId="{2013BA29-3263-4BB3-B8EA-89D25583DD74}" type="parTrans" cxnId="{84EAF43A-7525-40D0-8BDF-09CB32CFFBB9}">
      <dgm:prSet/>
      <dgm:spPr/>
      <dgm:t>
        <a:bodyPr/>
        <a:lstStyle/>
        <a:p>
          <a:endParaRPr lang="en-US"/>
        </a:p>
      </dgm:t>
    </dgm:pt>
    <dgm:pt modelId="{67C8562B-B374-42B0-A7EF-CD637630CD22}" type="sibTrans" cxnId="{84EAF43A-7525-40D0-8BDF-09CB32CFFBB9}">
      <dgm:prSet/>
      <dgm:spPr/>
      <dgm:t>
        <a:bodyPr/>
        <a:lstStyle/>
        <a:p>
          <a:endParaRPr lang="en-US"/>
        </a:p>
      </dgm:t>
    </dgm:pt>
    <dgm:pt modelId="{22D59F49-1026-41D7-9825-F940C9E351F2}">
      <dgm:prSet phldrT="[Text]"/>
      <dgm:spPr/>
      <dgm:t>
        <a:bodyPr/>
        <a:lstStyle/>
        <a:p>
          <a:r>
            <a:rPr lang="en-US" dirty="0"/>
            <a:t>Securities</a:t>
          </a:r>
        </a:p>
      </dgm:t>
    </dgm:pt>
    <dgm:pt modelId="{5496B570-712F-428D-90D7-B1E8A7B1BD9E}" type="parTrans" cxnId="{0E63B471-E39B-496C-926B-8A92CB051E9F}">
      <dgm:prSet/>
      <dgm:spPr/>
      <dgm:t>
        <a:bodyPr/>
        <a:lstStyle/>
        <a:p>
          <a:endParaRPr lang="en-US"/>
        </a:p>
      </dgm:t>
    </dgm:pt>
    <dgm:pt modelId="{549972D4-08C9-4CC4-98C2-657AF04948C1}" type="sibTrans" cxnId="{0E63B471-E39B-496C-926B-8A92CB051E9F}">
      <dgm:prSet/>
      <dgm:spPr/>
      <dgm:t>
        <a:bodyPr/>
        <a:lstStyle/>
        <a:p>
          <a:endParaRPr lang="en-US"/>
        </a:p>
      </dgm:t>
    </dgm:pt>
    <dgm:pt modelId="{E319BF93-2B8D-499C-AB5F-8BD3627682FF}">
      <dgm:prSet phldrT="[Text]"/>
      <dgm:spPr/>
      <dgm:t>
        <a:bodyPr/>
        <a:lstStyle/>
        <a:p>
          <a:r>
            <a:rPr lang="en-US" dirty="0"/>
            <a:t>DApps</a:t>
          </a:r>
        </a:p>
      </dgm:t>
    </dgm:pt>
    <dgm:pt modelId="{D3F7860B-03EA-4F2A-8E82-951A74F99ACA}" type="parTrans" cxnId="{F1658C78-5461-49BA-9233-02636343B1B5}">
      <dgm:prSet/>
      <dgm:spPr/>
      <dgm:t>
        <a:bodyPr/>
        <a:lstStyle/>
        <a:p>
          <a:endParaRPr lang="en-US"/>
        </a:p>
      </dgm:t>
    </dgm:pt>
    <dgm:pt modelId="{28232692-C5B2-4F31-ADE0-05DD823476CA}" type="sibTrans" cxnId="{F1658C78-5461-49BA-9233-02636343B1B5}">
      <dgm:prSet/>
      <dgm:spPr/>
      <dgm:t>
        <a:bodyPr/>
        <a:lstStyle/>
        <a:p>
          <a:endParaRPr lang="en-US"/>
        </a:p>
      </dgm:t>
    </dgm:pt>
    <dgm:pt modelId="{C743CA2A-3A0C-46B8-A14A-7E1D76D5E5EE}">
      <dgm:prSet phldrT="[Text]"/>
      <dgm:spPr/>
      <dgm:t>
        <a:bodyPr/>
        <a:lstStyle/>
        <a:p>
          <a:r>
            <a:rPr lang="en-US" dirty="0"/>
            <a:t>Decentralized Dispute Resolution Protocols</a:t>
          </a:r>
        </a:p>
      </dgm:t>
    </dgm:pt>
    <dgm:pt modelId="{1D69FAAD-E1EF-4034-ADA7-C63DF0E64EB8}" type="parTrans" cxnId="{4FF7A0A8-8EF5-4E63-ABDC-57C06E27D289}">
      <dgm:prSet/>
      <dgm:spPr/>
      <dgm:t>
        <a:bodyPr/>
        <a:lstStyle/>
        <a:p>
          <a:endParaRPr lang="en-US"/>
        </a:p>
      </dgm:t>
    </dgm:pt>
    <dgm:pt modelId="{04C622F2-97D5-400D-A9FB-6976517C1FA0}" type="sibTrans" cxnId="{4FF7A0A8-8EF5-4E63-ABDC-57C06E27D289}">
      <dgm:prSet/>
      <dgm:spPr/>
      <dgm:t>
        <a:bodyPr/>
        <a:lstStyle/>
        <a:p>
          <a:endParaRPr lang="en-US"/>
        </a:p>
      </dgm:t>
    </dgm:pt>
    <dgm:pt modelId="{7C1F4AB5-75D7-4152-A666-15CB8FBCDCDF}">
      <dgm:prSet phldrT="[Text]"/>
      <dgm:spPr/>
      <dgm:t>
        <a:bodyPr/>
        <a:lstStyle/>
        <a:p>
          <a:r>
            <a:rPr lang="en-US" dirty="0"/>
            <a:t>Smart Contracts</a:t>
          </a:r>
        </a:p>
      </dgm:t>
    </dgm:pt>
    <dgm:pt modelId="{8585DD59-29AF-474D-99A0-7E5C7A2CF9F7}" type="parTrans" cxnId="{B1D7779B-3C37-40FD-A580-B0E09A9CFC6B}">
      <dgm:prSet/>
      <dgm:spPr/>
      <dgm:t>
        <a:bodyPr/>
        <a:lstStyle/>
        <a:p>
          <a:endParaRPr lang="en-US"/>
        </a:p>
      </dgm:t>
    </dgm:pt>
    <dgm:pt modelId="{495933E4-7C97-461A-831A-B87DA415206C}" type="sibTrans" cxnId="{B1D7779B-3C37-40FD-A580-B0E09A9CFC6B}">
      <dgm:prSet/>
      <dgm:spPr/>
      <dgm:t>
        <a:bodyPr/>
        <a:lstStyle/>
        <a:p>
          <a:endParaRPr lang="en-US"/>
        </a:p>
      </dgm:t>
    </dgm:pt>
    <dgm:pt modelId="{E9FDC517-102F-4D8B-B58F-C04BAAFF3679}">
      <dgm:prSet phldrT="[Text]"/>
      <dgm:spPr/>
      <dgm:t>
        <a:bodyPr/>
        <a:lstStyle/>
        <a:p>
          <a:r>
            <a:rPr lang="en-US" dirty="0"/>
            <a:t>Self Governing Machines</a:t>
          </a:r>
        </a:p>
      </dgm:t>
    </dgm:pt>
    <dgm:pt modelId="{35BAAC32-40D8-47B9-8126-D59DFEA8A622}" type="parTrans" cxnId="{75D095AD-0D39-459F-AE6B-F0D653687FBC}">
      <dgm:prSet/>
      <dgm:spPr/>
    </dgm:pt>
    <dgm:pt modelId="{F484E2B1-14A9-4712-9B67-717E9A1EB993}" type="sibTrans" cxnId="{75D095AD-0D39-459F-AE6B-F0D653687FBC}">
      <dgm:prSet/>
      <dgm:spPr/>
    </dgm:pt>
    <dgm:pt modelId="{8E39FC25-7124-4E87-9B86-2CD84F818527}">
      <dgm:prSet phldrT="[Text]"/>
      <dgm:spPr/>
      <dgm:t>
        <a:bodyPr/>
        <a:lstStyle/>
        <a:p>
          <a:r>
            <a:rPr lang="en-US" dirty="0"/>
            <a:t>Property</a:t>
          </a:r>
        </a:p>
      </dgm:t>
    </dgm:pt>
    <dgm:pt modelId="{6032D987-3335-439D-8102-24FEF075B51C}" type="parTrans" cxnId="{EB3219ED-F0E5-4240-925C-A6AA48A47353}">
      <dgm:prSet/>
      <dgm:spPr/>
    </dgm:pt>
    <dgm:pt modelId="{6317A2D5-79C4-4444-B681-1B1920490293}" type="sibTrans" cxnId="{EB3219ED-F0E5-4240-925C-A6AA48A47353}">
      <dgm:prSet/>
      <dgm:spPr/>
    </dgm:pt>
    <dgm:pt modelId="{B3F053E1-080C-457C-B9F0-85A069B2F330}">
      <dgm:prSet phldrT="[Text]"/>
      <dgm:spPr/>
      <dgm:t>
        <a:bodyPr/>
        <a:lstStyle/>
        <a:p>
          <a:r>
            <a:rPr lang="en-US" dirty="0"/>
            <a:t>Privileges</a:t>
          </a:r>
        </a:p>
      </dgm:t>
    </dgm:pt>
    <dgm:pt modelId="{FFB8EFB2-849C-4740-AD89-8F565172C0DC}" type="parTrans" cxnId="{7DC37BF8-3CEB-42AC-9242-8AA4D9BEA79B}">
      <dgm:prSet/>
      <dgm:spPr/>
    </dgm:pt>
    <dgm:pt modelId="{6D26B574-1375-4445-8DF7-473EA1DFBB40}" type="sibTrans" cxnId="{7DC37BF8-3CEB-42AC-9242-8AA4D9BEA79B}">
      <dgm:prSet/>
      <dgm:spPr/>
    </dgm:pt>
    <dgm:pt modelId="{2E3F178E-9337-4577-B7E3-B9C6AEAEBE73}">
      <dgm:prSet phldrT="[Text]"/>
      <dgm:spPr/>
      <dgm:t>
        <a:bodyPr/>
        <a:lstStyle/>
        <a:p>
          <a:r>
            <a:rPr lang="en-US" dirty="0"/>
            <a:t>Data</a:t>
          </a:r>
        </a:p>
      </dgm:t>
    </dgm:pt>
    <dgm:pt modelId="{2189B821-120F-4FB3-9950-DE562AF7DED9}" type="parTrans" cxnId="{58BD5973-37E1-4081-A49C-4133BD1F4325}">
      <dgm:prSet/>
      <dgm:spPr/>
    </dgm:pt>
    <dgm:pt modelId="{6FD519D9-98D4-4875-9AD1-2E3781DA1ADF}" type="sibTrans" cxnId="{58BD5973-37E1-4081-A49C-4133BD1F4325}">
      <dgm:prSet/>
      <dgm:spPr/>
    </dgm:pt>
    <dgm:pt modelId="{16E164F0-1935-484D-A352-DB0EB2122E7E}">
      <dgm:prSet phldrT="[Text]"/>
      <dgm:spPr/>
      <dgm:t>
        <a:bodyPr/>
        <a:lstStyle/>
        <a:p>
          <a:r>
            <a:rPr lang="en-US" dirty="0"/>
            <a:t>Use-Specific Platforms</a:t>
          </a:r>
        </a:p>
      </dgm:t>
    </dgm:pt>
    <dgm:pt modelId="{7FDBC32A-3C50-43CC-9F35-97B58EFF868B}" type="parTrans" cxnId="{6D9A47C1-F237-46B2-BBF5-042DDD108F86}">
      <dgm:prSet/>
      <dgm:spPr/>
    </dgm:pt>
    <dgm:pt modelId="{97AEC775-CF45-4C09-BB3F-E36581B99C1A}" type="sibTrans" cxnId="{6D9A47C1-F237-46B2-BBF5-042DDD108F86}">
      <dgm:prSet/>
      <dgm:spPr/>
    </dgm:pt>
    <dgm:pt modelId="{F3E01C08-31D7-431F-9889-6FA77A1155B5}">
      <dgm:prSet phldrT="[Text]"/>
      <dgm:spPr/>
      <dgm:t>
        <a:bodyPr/>
        <a:lstStyle/>
        <a:p>
          <a:r>
            <a:rPr lang="en-US" dirty="0"/>
            <a:t>Off-Ramps to Traditional Forums</a:t>
          </a:r>
        </a:p>
      </dgm:t>
    </dgm:pt>
    <dgm:pt modelId="{F8CC853D-F8C5-4DE5-A33F-1F152FF40440}" type="parTrans" cxnId="{32DC2D62-3880-4B96-9824-148E01ECA405}">
      <dgm:prSet/>
      <dgm:spPr/>
    </dgm:pt>
    <dgm:pt modelId="{BE2A5C13-ACEC-4785-A0BC-A8E77FB40009}" type="sibTrans" cxnId="{32DC2D62-3880-4B96-9824-148E01ECA405}">
      <dgm:prSet/>
      <dgm:spPr/>
    </dgm:pt>
    <dgm:pt modelId="{DBBF78CD-4002-451D-867A-E89763990741}" type="pres">
      <dgm:prSet presAssocID="{9899D9E2-64C8-4A66-A993-172B9BC7B21F}" presName="theList" presStyleCnt="0">
        <dgm:presLayoutVars>
          <dgm:dir/>
          <dgm:animLvl val="lvl"/>
          <dgm:resizeHandles val="exact"/>
        </dgm:presLayoutVars>
      </dgm:prSet>
      <dgm:spPr/>
    </dgm:pt>
    <dgm:pt modelId="{5E6F73D6-E6D4-4010-8326-97D37332997C}" type="pres">
      <dgm:prSet presAssocID="{9EB89D4C-AAE9-4301-A938-06A4C61EB56F}" presName="compNode" presStyleCnt="0"/>
      <dgm:spPr/>
    </dgm:pt>
    <dgm:pt modelId="{11838B70-F387-4FAD-96C3-3A3CBFBACD47}" type="pres">
      <dgm:prSet presAssocID="{9EB89D4C-AAE9-4301-A938-06A4C61EB56F}" presName="aNode" presStyleLbl="bgShp" presStyleIdx="0" presStyleCnt="4"/>
      <dgm:spPr/>
    </dgm:pt>
    <dgm:pt modelId="{510C57B4-0204-48E4-88CE-BA091AD00D03}" type="pres">
      <dgm:prSet presAssocID="{9EB89D4C-AAE9-4301-A938-06A4C61EB56F}" presName="textNode" presStyleLbl="bgShp" presStyleIdx="0" presStyleCnt="4"/>
      <dgm:spPr/>
    </dgm:pt>
    <dgm:pt modelId="{7CD27352-DA7A-4F2F-B2A2-E8F59607EBC1}" type="pres">
      <dgm:prSet presAssocID="{9EB89D4C-AAE9-4301-A938-06A4C61EB56F}" presName="compChildNode" presStyleCnt="0"/>
      <dgm:spPr/>
    </dgm:pt>
    <dgm:pt modelId="{4329B811-D6BD-4688-AF80-04A1B40E3FDD}" type="pres">
      <dgm:prSet presAssocID="{9EB89D4C-AAE9-4301-A938-06A4C61EB56F}" presName="theInnerList" presStyleCnt="0"/>
      <dgm:spPr/>
    </dgm:pt>
    <dgm:pt modelId="{7BA27DAC-82D9-4DC6-8432-1BDD8B4B3326}" type="pres">
      <dgm:prSet presAssocID="{52450C12-5DD4-429C-BF11-C082DF5A5C6E}" presName="childNode" presStyleLbl="node1" presStyleIdx="0" presStyleCnt="13">
        <dgm:presLayoutVars>
          <dgm:bulletEnabled val="1"/>
        </dgm:presLayoutVars>
      </dgm:prSet>
      <dgm:spPr/>
    </dgm:pt>
    <dgm:pt modelId="{04E2772A-EDC0-412B-A738-7E1F88420248}" type="pres">
      <dgm:prSet presAssocID="{52450C12-5DD4-429C-BF11-C082DF5A5C6E}" presName="aSpace2" presStyleCnt="0"/>
      <dgm:spPr/>
    </dgm:pt>
    <dgm:pt modelId="{F92FEAC0-0017-486A-B71D-B11F3E23124B}" type="pres">
      <dgm:prSet presAssocID="{2D0A70B4-CAC6-45D8-8D5F-F18659588F21}" presName="childNode" presStyleLbl="node1" presStyleIdx="1" presStyleCnt="13">
        <dgm:presLayoutVars>
          <dgm:bulletEnabled val="1"/>
        </dgm:presLayoutVars>
      </dgm:prSet>
      <dgm:spPr/>
    </dgm:pt>
    <dgm:pt modelId="{31378B9E-8460-43D4-B83E-68F57489EECB}" type="pres">
      <dgm:prSet presAssocID="{2D0A70B4-CAC6-45D8-8D5F-F18659588F21}" presName="aSpace2" presStyleCnt="0"/>
      <dgm:spPr/>
    </dgm:pt>
    <dgm:pt modelId="{1B4E4B79-46AA-4DC4-A4CE-F81CD7544CCE}" type="pres">
      <dgm:prSet presAssocID="{E9FDC517-102F-4D8B-B58F-C04BAAFF3679}" presName="childNode" presStyleLbl="node1" presStyleIdx="2" presStyleCnt="13">
        <dgm:presLayoutVars>
          <dgm:bulletEnabled val="1"/>
        </dgm:presLayoutVars>
      </dgm:prSet>
      <dgm:spPr/>
    </dgm:pt>
    <dgm:pt modelId="{D0C2DB11-D8B4-4F43-B562-39F99C0FD064}" type="pres">
      <dgm:prSet presAssocID="{9EB89D4C-AAE9-4301-A938-06A4C61EB56F}" presName="aSpace" presStyleCnt="0"/>
      <dgm:spPr/>
    </dgm:pt>
    <dgm:pt modelId="{1C494435-4F55-4733-BEAE-67EF650C31F4}" type="pres">
      <dgm:prSet presAssocID="{A0B2F6F5-7B73-4B23-9453-D5784932AF6A}" presName="compNode" presStyleCnt="0"/>
      <dgm:spPr/>
    </dgm:pt>
    <dgm:pt modelId="{91EB3C2C-E22E-4F8C-8396-1D9AD77D9E2A}" type="pres">
      <dgm:prSet presAssocID="{A0B2F6F5-7B73-4B23-9453-D5784932AF6A}" presName="aNode" presStyleLbl="bgShp" presStyleIdx="1" presStyleCnt="4"/>
      <dgm:spPr/>
    </dgm:pt>
    <dgm:pt modelId="{CC71CE1D-96A1-4C08-B165-0C110F2BAEAB}" type="pres">
      <dgm:prSet presAssocID="{A0B2F6F5-7B73-4B23-9453-D5784932AF6A}" presName="textNode" presStyleLbl="bgShp" presStyleIdx="1" presStyleCnt="4"/>
      <dgm:spPr/>
    </dgm:pt>
    <dgm:pt modelId="{42C220F6-F769-4E78-AE86-4EF6CEC69EDC}" type="pres">
      <dgm:prSet presAssocID="{A0B2F6F5-7B73-4B23-9453-D5784932AF6A}" presName="compChildNode" presStyleCnt="0"/>
      <dgm:spPr/>
    </dgm:pt>
    <dgm:pt modelId="{0EE7E744-BDB0-451B-867E-05D43A372FD0}" type="pres">
      <dgm:prSet presAssocID="{A0B2F6F5-7B73-4B23-9453-D5784932AF6A}" presName="theInnerList" presStyleCnt="0"/>
      <dgm:spPr/>
    </dgm:pt>
    <dgm:pt modelId="{E0A89AD5-0FA3-49F4-A9DD-9452F8B1EF69}" type="pres">
      <dgm:prSet presAssocID="{D01D4446-7512-4812-8BF0-159448F7B5B6}" presName="childNode" presStyleLbl="node1" presStyleIdx="3" presStyleCnt="13">
        <dgm:presLayoutVars>
          <dgm:bulletEnabled val="1"/>
        </dgm:presLayoutVars>
      </dgm:prSet>
      <dgm:spPr/>
    </dgm:pt>
    <dgm:pt modelId="{861CB82C-5265-41E2-9CF0-70D6F97CB2CC}" type="pres">
      <dgm:prSet presAssocID="{D01D4446-7512-4812-8BF0-159448F7B5B6}" presName="aSpace2" presStyleCnt="0"/>
      <dgm:spPr/>
    </dgm:pt>
    <dgm:pt modelId="{3B554749-6E42-4493-989E-3F317C11D6F6}" type="pres">
      <dgm:prSet presAssocID="{22D59F49-1026-41D7-9825-F940C9E351F2}" presName="childNode" presStyleLbl="node1" presStyleIdx="4" presStyleCnt="13">
        <dgm:presLayoutVars>
          <dgm:bulletEnabled val="1"/>
        </dgm:presLayoutVars>
      </dgm:prSet>
      <dgm:spPr/>
    </dgm:pt>
    <dgm:pt modelId="{775A425A-0191-4C67-A447-0E715824315F}" type="pres">
      <dgm:prSet presAssocID="{22D59F49-1026-41D7-9825-F940C9E351F2}" presName="aSpace2" presStyleCnt="0"/>
      <dgm:spPr/>
    </dgm:pt>
    <dgm:pt modelId="{432C69F8-00E1-4FBD-B25A-C5F49B362FCC}" type="pres">
      <dgm:prSet presAssocID="{8E39FC25-7124-4E87-9B86-2CD84F818527}" presName="childNode" presStyleLbl="node1" presStyleIdx="5" presStyleCnt="13">
        <dgm:presLayoutVars>
          <dgm:bulletEnabled val="1"/>
        </dgm:presLayoutVars>
      </dgm:prSet>
      <dgm:spPr/>
    </dgm:pt>
    <dgm:pt modelId="{25ADC0D3-530B-439E-A915-795D4A700E73}" type="pres">
      <dgm:prSet presAssocID="{8E39FC25-7124-4E87-9B86-2CD84F818527}" presName="aSpace2" presStyleCnt="0"/>
      <dgm:spPr/>
    </dgm:pt>
    <dgm:pt modelId="{3D9F4C1E-14A3-47D6-B941-85BB22154F12}" type="pres">
      <dgm:prSet presAssocID="{B3F053E1-080C-457C-B9F0-85A069B2F330}" presName="childNode" presStyleLbl="node1" presStyleIdx="6" presStyleCnt="13">
        <dgm:presLayoutVars>
          <dgm:bulletEnabled val="1"/>
        </dgm:presLayoutVars>
      </dgm:prSet>
      <dgm:spPr/>
    </dgm:pt>
    <dgm:pt modelId="{EC1B2D7B-A349-4CA6-8675-F25288AB2CC8}" type="pres">
      <dgm:prSet presAssocID="{B3F053E1-080C-457C-B9F0-85A069B2F330}" presName="aSpace2" presStyleCnt="0"/>
      <dgm:spPr/>
    </dgm:pt>
    <dgm:pt modelId="{B70D3868-6B03-4676-AA3F-6555C0D66501}" type="pres">
      <dgm:prSet presAssocID="{2E3F178E-9337-4577-B7E3-B9C6AEAEBE73}" presName="childNode" presStyleLbl="node1" presStyleIdx="7" presStyleCnt="13">
        <dgm:presLayoutVars>
          <dgm:bulletEnabled val="1"/>
        </dgm:presLayoutVars>
      </dgm:prSet>
      <dgm:spPr/>
    </dgm:pt>
    <dgm:pt modelId="{3F5E3920-4510-4B73-A6DB-C77DAA7A732F}" type="pres">
      <dgm:prSet presAssocID="{A0B2F6F5-7B73-4B23-9453-D5784932AF6A}" presName="aSpace" presStyleCnt="0"/>
      <dgm:spPr/>
    </dgm:pt>
    <dgm:pt modelId="{872ED009-C986-4D39-8258-E3A520ED5F5A}" type="pres">
      <dgm:prSet presAssocID="{54066720-67B9-434C-9A8E-AE6316AF13B3}" presName="compNode" presStyleCnt="0"/>
      <dgm:spPr/>
    </dgm:pt>
    <dgm:pt modelId="{C5E9747B-2D68-4551-A292-17F1A15A71CC}" type="pres">
      <dgm:prSet presAssocID="{54066720-67B9-434C-9A8E-AE6316AF13B3}" presName="aNode" presStyleLbl="bgShp" presStyleIdx="2" presStyleCnt="4"/>
      <dgm:spPr/>
    </dgm:pt>
    <dgm:pt modelId="{A2593E9F-8C16-406E-809C-8282FC6E15AF}" type="pres">
      <dgm:prSet presAssocID="{54066720-67B9-434C-9A8E-AE6316AF13B3}" presName="textNode" presStyleLbl="bgShp" presStyleIdx="2" presStyleCnt="4"/>
      <dgm:spPr/>
    </dgm:pt>
    <dgm:pt modelId="{F709C866-153A-49CC-B9F1-4C13025CE422}" type="pres">
      <dgm:prSet presAssocID="{54066720-67B9-434C-9A8E-AE6316AF13B3}" presName="compChildNode" presStyleCnt="0"/>
      <dgm:spPr/>
    </dgm:pt>
    <dgm:pt modelId="{8024C194-B047-4933-958B-F393C08CACE5}" type="pres">
      <dgm:prSet presAssocID="{54066720-67B9-434C-9A8E-AE6316AF13B3}" presName="theInnerList" presStyleCnt="0"/>
      <dgm:spPr/>
    </dgm:pt>
    <dgm:pt modelId="{77A397DA-155F-43A3-87FA-255FA334FC85}" type="pres">
      <dgm:prSet presAssocID="{E319BF93-2B8D-499C-AB5F-8BD3627682FF}" presName="childNode" presStyleLbl="node1" presStyleIdx="8" presStyleCnt="13">
        <dgm:presLayoutVars>
          <dgm:bulletEnabled val="1"/>
        </dgm:presLayoutVars>
      </dgm:prSet>
      <dgm:spPr/>
    </dgm:pt>
    <dgm:pt modelId="{3803E17B-9A15-4336-9B21-BB6111DB29A1}" type="pres">
      <dgm:prSet presAssocID="{E319BF93-2B8D-499C-AB5F-8BD3627682FF}" presName="aSpace2" presStyleCnt="0"/>
      <dgm:spPr/>
    </dgm:pt>
    <dgm:pt modelId="{E7B1FDFD-43CB-441E-8A0F-9CDC5650FE69}" type="pres">
      <dgm:prSet presAssocID="{7C1F4AB5-75D7-4152-A666-15CB8FBCDCDF}" presName="childNode" presStyleLbl="node1" presStyleIdx="9" presStyleCnt="13">
        <dgm:presLayoutVars>
          <dgm:bulletEnabled val="1"/>
        </dgm:presLayoutVars>
      </dgm:prSet>
      <dgm:spPr/>
    </dgm:pt>
    <dgm:pt modelId="{E692FD64-AA1A-4807-A9AC-D1C0954B9450}" type="pres">
      <dgm:prSet presAssocID="{7C1F4AB5-75D7-4152-A666-15CB8FBCDCDF}" presName="aSpace2" presStyleCnt="0"/>
      <dgm:spPr/>
    </dgm:pt>
    <dgm:pt modelId="{9F72E7E3-9E39-4BB4-894A-68952E4FB734}" type="pres">
      <dgm:prSet presAssocID="{16E164F0-1935-484D-A352-DB0EB2122E7E}" presName="childNode" presStyleLbl="node1" presStyleIdx="10" presStyleCnt="13">
        <dgm:presLayoutVars>
          <dgm:bulletEnabled val="1"/>
        </dgm:presLayoutVars>
      </dgm:prSet>
      <dgm:spPr/>
    </dgm:pt>
    <dgm:pt modelId="{B7B68598-5DD5-4A4C-9B53-0D6B2D81B83F}" type="pres">
      <dgm:prSet presAssocID="{54066720-67B9-434C-9A8E-AE6316AF13B3}" presName="aSpace" presStyleCnt="0"/>
      <dgm:spPr/>
    </dgm:pt>
    <dgm:pt modelId="{AF9D6291-42B5-4A35-897C-E87CE1A17A9B}" type="pres">
      <dgm:prSet presAssocID="{BCD3475A-E6E4-4243-A469-5526F209F1D8}" presName="compNode" presStyleCnt="0"/>
      <dgm:spPr/>
    </dgm:pt>
    <dgm:pt modelId="{43A955EB-D0D0-4DE9-BD95-A2745C64F1BF}" type="pres">
      <dgm:prSet presAssocID="{BCD3475A-E6E4-4243-A469-5526F209F1D8}" presName="aNode" presStyleLbl="bgShp" presStyleIdx="3" presStyleCnt="4"/>
      <dgm:spPr/>
    </dgm:pt>
    <dgm:pt modelId="{95CE66EC-7997-4BF4-9650-B1E3A5DE06B6}" type="pres">
      <dgm:prSet presAssocID="{BCD3475A-E6E4-4243-A469-5526F209F1D8}" presName="textNode" presStyleLbl="bgShp" presStyleIdx="3" presStyleCnt="4"/>
      <dgm:spPr/>
    </dgm:pt>
    <dgm:pt modelId="{C44CE644-1E66-4791-B5C0-05F88E873329}" type="pres">
      <dgm:prSet presAssocID="{BCD3475A-E6E4-4243-A469-5526F209F1D8}" presName="compChildNode" presStyleCnt="0"/>
      <dgm:spPr/>
    </dgm:pt>
    <dgm:pt modelId="{B82B85A0-D909-4B67-A5EE-19970F3E8FD2}" type="pres">
      <dgm:prSet presAssocID="{BCD3475A-E6E4-4243-A469-5526F209F1D8}" presName="theInnerList" presStyleCnt="0"/>
      <dgm:spPr/>
    </dgm:pt>
    <dgm:pt modelId="{D96D1875-EB36-4266-A224-BAE82B76FE4F}" type="pres">
      <dgm:prSet presAssocID="{C743CA2A-3A0C-46B8-A14A-7E1D76D5E5EE}" presName="childNode" presStyleLbl="node1" presStyleIdx="11" presStyleCnt="13">
        <dgm:presLayoutVars>
          <dgm:bulletEnabled val="1"/>
        </dgm:presLayoutVars>
      </dgm:prSet>
      <dgm:spPr/>
    </dgm:pt>
    <dgm:pt modelId="{098DB315-1022-4BF4-B2A2-2E43539AD15D}" type="pres">
      <dgm:prSet presAssocID="{C743CA2A-3A0C-46B8-A14A-7E1D76D5E5EE}" presName="aSpace2" presStyleCnt="0"/>
      <dgm:spPr/>
    </dgm:pt>
    <dgm:pt modelId="{81E38CB7-DDA6-4D3C-95CD-867DA2A1A2AC}" type="pres">
      <dgm:prSet presAssocID="{F3E01C08-31D7-431F-9889-6FA77A1155B5}" presName="childNode" presStyleLbl="node1" presStyleIdx="12" presStyleCnt="13">
        <dgm:presLayoutVars>
          <dgm:bulletEnabled val="1"/>
        </dgm:presLayoutVars>
      </dgm:prSet>
      <dgm:spPr/>
    </dgm:pt>
  </dgm:ptLst>
  <dgm:cxnLst>
    <dgm:cxn modelId="{409F7806-949D-4361-87DA-94CB8F66AF86}" type="presOf" srcId="{B3F053E1-080C-457C-B9F0-85A069B2F330}" destId="{3D9F4C1E-14A3-47D6-B941-85BB22154F12}" srcOrd="0" destOrd="0" presId="urn:microsoft.com/office/officeart/2005/8/layout/lProcess2"/>
    <dgm:cxn modelId="{83F0CB12-E022-48A6-AFA0-B111CB7EB420}" srcId="{9899D9E2-64C8-4A66-A993-172B9BC7B21F}" destId="{A0B2F6F5-7B73-4B23-9453-D5784932AF6A}" srcOrd="1" destOrd="0" parTransId="{28F1E99F-E4B5-4057-99C2-89526F746D00}" sibTransId="{8DFFBEDA-76B1-4C83-B4BB-73F23B928B81}"/>
    <dgm:cxn modelId="{379EE121-4825-4E68-AABF-41D1BC6ECC13}" type="presOf" srcId="{2D0A70B4-CAC6-45D8-8D5F-F18659588F21}" destId="{F92FEAC0-0017-486A-B71D-B11F3E23124B}" srcOrd="0" destOrd="0" presId="urn:microsoft.com/office/officeart/2005/8/layout/lProcess2"/>
    <dgm:cxn modelId="{5A8C7338-F356-463F-BCF3-7932E968A322}" type="presOf" srcId="{F3E01C08-31D7-431F-9889-6FA77A1155B5}" destId="{81E38CB7-DDA6-4D3C-95CD-867DA2A1A2AC}" srcOrd="0" destOrd="0" presId="urn:microsoft.com/office/officeart/2005/8/layout/lProcess2"/>
    <dgm:cxn modelId="{B7CEBF38-3C2C-46F2-86F9-1FC57EE22C93}" srcId="{9899D9E2-64C8-4A66-A993-172B9BC7B21F}" destId="{BCD3475A-E6E4-4243-A469-5526F209F1D8}" srcOrd="3" destOrd="0" parTransId="{349D7F14-0848-4F2D-BF14-487D51EE9BFD}" sibTransId="{4BC038DA-2CB1-40C5-94F4-F19438A6BA41}"/>
    <dgm:cxn modelId="{84EAF43A-7525-40D0-8BDF-09CB32CFFBB9}" srcId="{A0B2F6F5-7B73-4B23-9453-D5784932AF6A}" destId="{D01D4446-7512-4812-8BF0-159448F7B5B6}" srcOrd="0" destOrd="0" parTransId="{2013BA29-3263-4BB3-B8EA-89D25583DD74}" sibTransId="{67C8562B-B374-42B0-A7EF-CD637630CD22}"/>
    <dgm:cxn modelId="{F7864D3B-B952-4C4E-B9DF-156E4A29E8DF}" srcId="{9899D9E2-64C8-4A66-A993-172B9BC7B21F}" destId="{9EB89D4C-AAE9-4301-A938-06A4C61EB56F}" srcOrd="0" destOrd="0" parTransId="{4F89A1F2-B3FD-4CC3-A4D3-E3E89666699D}" sibTransId="{BA26DB39-281E-48A9-8849-23D69B11A213}"/>
    <dgm:cxn modelId="{3457C43B-4772-427D-80C8-5E187BFEC842}" type="presOf" srcId="{9899D9E2-64C8-4A66-A993-172B9BC7B21F}" destId="{DBBF78CD-4002-451D-867A-E89763990741}" srcOrd="0" destOrd="0" presId="urn:microsoft.com/office/officeart/2005/8/layout/lProcess2"/>
    <dgm:cxn modelId="{30472A3F-B888-4641-8838-8EB92D8A34CC}" type="presOf" srcId="{C743CA2A-3A0C-46B8-A14A-7E1D76D5E5EE}" destId="{D96D1875-EB36-4266-A224-BAE82B76FE4F}" srcOrd="0" destOrd="0" presId="urn:microsoft.com/office/officeart/2005/8/layout/lProcess2"/>
    <dgm:cxn modelId="{74F87A49-AE31-4B0B-ACB0-32B49FCDF717}" type="presOf" srcId="{BCD3475A-E6E4-4243-A469-5526F209F1D8}" destId="{43A955EB-D0D0-4DE9-BD95-A2745C64F1BF}" srcOrd="0" destOrd="0" presId="urn:microsoft.com/office/officeart/2005/8/layout/lProcess2"/>
    <dgm:cxn modelId="{505C5D4A-885D-477E-8BDD-BA09F567D8BB}" type="presOf" srcId="{D01D4446-7512-4812-8BF0-159448F7B5B6}" destId="{E0A89AD5-0FA3-49F4-A9DD-9452F8B1EF69}" srcOrd="0" destOrd="0" presId="urn:microsoft.com/office/officeart/2005/8/layout/lProcess2"/>
    <dgm:cxn modelId="{3C5C014D-5F27-43ED-9450-CB5A015CC681}" srcId="{9EB89D4C-AAE9-4301-A938-06A4C61EB56F}" destId="{2D0A70B4-CAC6-45D8-8D5F-F18659588F21}" srcOrd="1" destOrd="0" parTransId="{B6D9C6DA-2BA0-46AA-873C-8A88FCA351D0}" sibTransId="{6C32EFA8-A74E-4C8F-A994-FC763D7E99F8}"/>
    <dgm:cxn modelId="{6E6A4651-3736-4E2D-AD24-123445EB141F}" type="presOf" srcId="{54066720-67B9-434C-9A8E-AE6316AF13B3}" destId="{C5E9747B-2D68-4551-A292-17F1A15A71CC}" srcOrd="0" destOrd="0" presId="urn:microsoft.com/office/officeart/2005/8/layout/lProcess2"/>
    <dgm:cxn modelId="{CF9A3356-8D15-437A-AB7F-94B1E26A2AA5}" type="presOf" srcId="{A0B2F6F5-7B73-4B23-9453-D5784932AF6A}" destId="{CC71CE1D-96A1-4C08-B165-0C110F2BAEAB}" srcOrd="1" destOrd="0" presId="urn:microsoft.com/office/officeart/2005/8/layout/lProcess2"/>
    <dgm:cxn modelId="{7B100960-B6DF-47B3-ABE1-79FE5EBC4B50}" type="presOf" srcId="{BCD3475A-E6E4-4243-A469-5526F209F1D8}" destId="{95CE66EC-7997-4BF4-9650-B1E3A5DE06B6}" srcOrd="1" destOrd="0" presId="urn:microsoft.com/office/officeart/2005/8/layout/lProcess2"/>
    <dgm:cxn modelId="{32DC2D62-3880-4B96-9824-148E01ECA405}" srcId="{BCD3475A-E6E4-4243-A469-5526F209F1D8}" destId="{F3E01C08-31D7-431F-9889-6FA77A1155B5}" srcOrd="1" destOrd="0" parTransId="{F8CC853D-F8C5-4DE5-A33F-1F152FF40440}" sibTransId="{BE2A5C13-ACEC-4785-A0BC-A8E77FB40009}"/>
    <dgm:cxn modelId="{15B75E66-B05A-4DB0-A430-F34A780EBABB}" type="presOf" srcId="{E9FDC517-102F-4D8B-B58F-C04BAAFF3679}" destId="{1B4E4B79-46AA-4DC4-A4CE-F81CD7544CCE}" srcOrd="0" destOrd="0" presId="urn:microsoft.com/office/officeart/2005/8/layout/lProcess2"/>
    <dgm:cxn modelId="{844C176E-82DC-445F-99C0-E9F50BE6669A}" type="presOf" srcId="{9EB89D4C-AAE9-4301-A938-06A4C61EB56F}" destId="{11838B70-F387-4FAD-96C3-3A3CBFBACD47}" srcOrd="0" destOrd="0" presId="urn:microsoft.com/office/officeart/2005/8/layout/lProcess2"/>
    <dgm:cxn modelId="{0E63B471-E39B-496C-926B-8A92CB051E9F}" srcId="{A0B2F6F5-7B73-4B23-9453-D5784932AF6A}" destId="{22D59F49-1026-41D7-9825-F940C9E351F2}" srcOrd="1" destOrd="0" parTransId="{5496B570-712F-428D-90D7-B1E8A7B1BD9E}" sibTransId="{549972D4-08C9-4CC4-98C2-657AF04948C1}"/>
    <dgm:cxn modelId="{58BD5973-37E1-4081-A49C-4133BD1F4325}" srcId="{A0B2F6F5-7B73-4B23-9453-D5784932AF6A}" destId="{2E3F178E-9337-4577-B7E3-B9C6AEAEBE73}" srcOrd="4" destOrd="0" parTransId="{2189B821-120F-4FB3-9950-DE562AF7DED9}" sibTransId="{6FD519D9-98D4-4875-9AD1-2E3781DA1ADF}"/>
    <dgm:cxn modelId="{3C9F5678-293D-4AB8-A127-8ACE4309F782}" type="presOf" srcId="{A0B2F6F5-7B73-4B23-9453-D5784932AF6A}" destId="{91EB3C2C-E22E-4F8C-8396-1D9AD77D9E2A}" srcOrd="0" destOrd="0" presId="urn:microsoft.com/office/officeart/2005/8/layout/lProcess2"/>
    <dgm:cxn modelId="{F1658C78-5461-49BA-9233-02636343B1B5}" srcId="{54066720-67B9-434C-9A8E-AE6316AF13B3}" destId="{E319BF93-2B8D-499C-AB5F-8BD3627682FF}" srcOrd="0" destOrd="0" parTransId="{D3F7860B-03EA-4F2A-8E82-951A74F99ACA}" sibTransId="{28232692-C5B2-4F31-ADE0-05DD823476CA}"/>
    <dgm:cxn modelId="{72431A96-E6D6-49B1-A87C-4E202F5F8E68}" type="presOf" srcId="{52450C12-5DD4-429C-BF11-C082DF5A5C6E}" destId="{7BA27DAC-82D9-4DC6-8432-1BDD8B4B3326}" srcOrd="0" destOrd="0" presId="urn:microsoft.com/office/officeart/2005/8/layout/lProcess2"/>
    <dgm:cxn modelId="{B1D7779B-3C37-40FD-A580-B0E09A9CFC6B}" srcId="{54066720-67B9-434C-9A8E-AE6316AF13B3}" destId="{7C1F4AB5-75D7-4152-A666-15CB8FBCDCDF}" srcOrd="1" destOrd="0" parTransId="{8585DD59-29AF-474D-99A0-7E5C7A2CF9F7}" sibTransId="{495933E4-7C97-461A-831A-B87DA415206C}"/>
    <dgm:cxn modelId="{FD02C19C-1F78-4578-AB20-57623B1C1438}" type="presOf" srcId="{7C1F4AB5-75D7-4152-A666-15CB8FBCDCDF}" destId="{E7B1FDFD-43CB-441E-8A0F-9CDC5650FE69}" srcOrd="0" destOrd="0" presId="urn:microsoft.com/office/officeart/2005/8/layout/lProcess2"/>
    <dgm:cxn modelId="{EA6B4DA4-92FD-46B0-A716-249B1CEA248A}" type="presOf" srcId="{9EB89D4C-AAE9-4301-A938-06A4C61EB56F}" destId="{510C57B4-0204-48E4-88CE-BA091AD00D03}" srcOrd="1" destOrd="0" presId="urn:microsoft.com/office/officeart/2005/8/layout/lProcess2"/>
    <dgm:cxn modelId="{526486A6-883A-4E5A-B8FA-60F834A8CFA0}" type="presOf" srcId="{54066720-67B9-434C-9A8E-AE6316AF13B3}" destId="{A2593E9F-8C16-406E-809C-8282FC6E15AF}" srcOrd="1" destOrd="0" presId="urn:microsoft.com/office/officeart/2005/8/layout/lProcess2"/>
    <dgm:cxn modelId="{4FF7A0A8-8EF5-4E63-ABDC-57C06E27D289}" srcId="{BCD3475A-E6E4-4243-A469-5526F209F1D8}" destId="{C743CA2A-3A0C-46B8-A14A-7E1D76D5E5EE}" srcOrd="0" destOrd="0" parTransId="{1D69FAAD-E1EF-4034-ADA7-C63DF0E64EB8}" sibTransId="{04C622F2-97D5-400D-A9FB-6976517C1FA0}"/>
    <dgm:cxn modelId="{75D095AD-0D39-459F-AE6B-F0D653687FBC}" srcId="{9EB89D4C-AAE9-4301-A938-06A4C61EB56F}" destId="{E9FDC517-102F-4D8B-B58F-C04BAAFF3679}" srcOrd="2" destOrd="0" parTransId="{35BAAC32-40D8-47B9-8126-D59DFEA8A622}" sibTransId="{F484E2B1-14A9-4712-9B67-717E9A1EB993}"/>
    <dgm:cxn modelId="{6D9A47C1-F237-46B2-BBF5-042DDD108F86}" srcId="{54066720-67B9-434C-9A8E-AE6316AF13B3}" destId="{16E164F0-1935-484D-A352-DB0EB2122E7E}" srcOrd="2" destOrd="0" parTransId="{7FDBC32A-3C50-43CC-9F35-97B58EFF868B}" sibTransId="{97AEC775-CF45-4C09-BB3F-E36581B99C1A}"/>
    <dgm:cxn modelId="{E4E3A9C1-992C-47D9-B370-5DFAE01A6613}" type="presOf" srcId="{8E39FC25-7124-4E87-9B86-2CD84F818527}" destId="{432C69F8-00E1-4FBD-B25A-C5F49B362FCC}" srcOrd="0" destOrd="0" presId="urn:microsoft.com/office/officeart/2005/8/layout/lProcess2"/>
    <dgm:cxn modelId="{66C1BCC5-9D16-4286-B1A5-9E011AC7BE39}" type="presOf" srcId="{16E164F0-1935-484D-A352-DB0EB2122E7E}" destId="{9F72E7E3-9E39-4BB4-894A-68952E4FB734}" srcOrd="0" destOrd="0" presId="urn:microsoft.com/office/officeart/2005/8/layout/lProcess2"/>
    <dgm:cxn modelId="{8F8D98CD-B290-413E-BA1C-BE7B958D7702}" type="presOf" srcId="{2E3F178E-9337-4577-B7E3-B9C6AEAEBE73}" destId="{B70D3868-6B03-4676-AA3F-6555C0D66501}" srcOrd="0" destOrd="0" presId="urn:microsoft.com/office/officeart/2005/8/layout/lProcess2"/>
    <dgm:cxn modelId="{9ED98FE0-A0FB-4202-877A-C5127583249F}" srcId="{9EB89D4C-AAE9-4301-A938-06A4C61EB56F}" destId="{52450C12-5DD4-429C-BF11-C082DF5A5C6E}" srcOrd="0" destOrd="0" parTransId="{E1F18643-5845-445B-AA27-59EED00F0CBE}" sibTransId="{8E7992AF-233F-41AF-B68D-00CEF3D20340}"/>
    <dgm:cxn modelId="{3B03F7E2-5472-4A9C-AD73-86BF2CB138F2}" type="presOf" srcId="{22D59F49-1026-41D7-9825-F940C9E351F2}" destId="{3B554749-6E42-4493-989E-3F317C11D6F6}" srcOrd="0" destOrd="0" presId="urn:microsoft.com/office/officeart/2005/8/layout/lProcess2"/>
    <dgm:cxn modelId="{E8D96DE3-51B7-4437-91E1-07365CDC5DC2}" srcId="{9899D9E2-64C8-4A66-A993-172B9BC7B21F}" destId="{54066720-67B9-434C-9A8E-AE6316AF13B3}" srcOrd="2" destOrd="0" parTransId="{900E295C-C0FA-48D7-AF0D-F84EC9481559}" sibTransId="{E0CE08D1-1C67-47CE-A69C-AEA8A8066975}"/>
    <dgm:cxn modelId="{D60113EB-6606-459C-AF3E-01D07EDE6FEC}" type="presOf" srcId="{E319BF93-2B8D-499C-AB5F-8BD3627682FF}" destId="{77A397DA-155F-43A3-87FA-255FA334FC85}" srcOrd="0" destOrd="0" presId="urn:microsoft.com/office/officeart/2005/8/layout/lProcess2"/>
    <dgm:cxn modelId="{EB3219ED-F0E5-4240-925C-A6AA48A47353}" srcId="{A0B2F6F5-7B73-4B23-9453-D5784932AF6A}" destId="{8E39FC25-7124-4E87-9B86-2CD84F818527}" srcOrd="2" destOrd="0" parTransId="{6032D987-3335-439D-8102-24FEF075B51C}" sibTransId="{6317A2D5-79C4-4444-B681-1B1920490293}"/>
    <dgm:cxn modelId="{7DC37BF8-3CEB-42AC-9242-8AA4D9BEA79B}" srcId="{A0B2F6F5-7B73-4B23-9453-D5784932AF6A}" destId="{B3F053E1-080C-457C-B9F0-85A069B2F330}" srcOrd="3" destOrd="0" parTransId="{FFB8EFB2-849C-4740-AD89-8F565172C0DC}" sibTransId="{6D26B574-1375-4445-8DF7-473EA1DFBB40}"/>
    <dgm:cxn modelId="{20C5AD44-CE11-4244-8144-F31CA614BA73}" type="presParOf" srcId="{DBBF78CD-4002-451D-867A-E89763990741}" destId="{5E6F73D6-E6D4-4010-8326-97D37332997C}" srcOrd="0" destOrd="0" presId="urn:microsoft.com/office/officeart/2005/8/layout/lProcess2"/>
    <dgm:cxn modelId="{EA2E698C-DA16-4762-ADAA-6D13B210CA19}" type="presParOf" srcId="{5E6F73D6-E6D4-4010-8326-97D37332997C}" destId="{11838B70-F387-4FAD-96C3-3A3CBFBACD47}" srcOrd="0" destOrd="0" presId="urn:microsoft.com/office/officeart/2005/8/layout/lProcess2"/>
    <dgm:cxn modelId="{D78B67BE-7D9E-404F-B76B-0A837A604E7F}" type="presParOf" srcId="{5E6F73D6-E6D4-4010-8326-97D37332997C}" destId="{510C57B4-0204-48E4-88CE-BA091AD00D03}" srcOrd="1" destOrd="0" presId="urn:microsoft.com/office/officeart/2005/8/layout/lProcess2"/>
    <dgm:cxn modelId="{A846B834-D9E7-4805-BB3A-9558D31A6A99}" type="presParOf" srcId="{5E6F73D6-E6D4-4010-8326-97D37332997C}" destId="{7CD27352-DA7A-4F2F-B2A2-E8F59607EBC1}" srcOrd="2" destOrd="0" presId="urn:microsoft.com/office/officeart/2005/8/layout/lProcess2"/>
    <dgm:cxn modelId="{1F155201-DBBD-4116-AF8F-625D8472F4E5}" type="presParOf" srcId="{7CD27352-DA7A-4F2F-B2A2-E8F59607EBC1}" destId="{4329B811-D6BD-4688-AF80-04A1B40E3FDD}" srcOrd="0" destOrd="0" presId="urn:microsoft.com/office/officeart/2005/8/layout/lProcess2"/>
    <dgm:cxn modelId="{CA566CFF-B594-4794-B450-7CDC71F1BA86}" type="presParOf" srcId="{4329B811-D6BD-4688-AF80-04A1B40E3FDD}" destId="{7BA27DAC-82D9-4DC6-8432-1BDD8B4B3326}" srcOrd="0" destOrd="0" presId="urn:microsoft.com/office/officeart/2005/8/layout/lProcess2"/>
    <dgm:cxn modelId="{830812F3-A961-4BAD-B01C-E0F5D1F89BA8}" type="presParOf" srcId="{4329B811-D6BD-4688-AF80-04A1B40E3FDD}" destId="{04E2772A-EDC0-412B-A738-7E1F88420248}" srcOrd="1" destOrd="0" presId="urn:microsoft.com/office/officeart/2005/8/layout/lProcess2"/>
    <dgm:cxn modelId="{74676CF4-289C-42CC-BCAF-421030C803EE}" type="presParOf" srcId="{4329B811-D6BD-4688-AF80-04A1B40E3FDD}" destId="{F92FEAC0-0017-486A-B71D-B11F3E23124B}" srcOrd="2" destOrd="0" presId="urn:microsoft.com/office/officeart/2005/8/layout/lProcess2"/>
    <dgm:cxn modelId="{A3719E90-2D45-4CE7-9B72-DF9E8B14A14C}" type="presParOf" srcId="{4329B811-D6BD-4688-AF80-04A1B40E3FDD}" destId="{31378B9E-8460-43D4-B83E-68F57489EECB}" srcOrd="3" destOrd="0" presId="urn:microsoft.com/office/officeart/2005/8/layout/lProcess2"/>
    <dgm:cxn modelId="{BF540F60-DDF0-43A2-9AD8-CD7F87A24147}" type="presParOf" srcId="{4329B811-D6BD-4688-AF80-04A1B40E3FDD}" destId="{1B4E4B79-46AA-4DC4-A4CE-F81CD7544CCE}" srcOrd="4" destOrd="0" presId="urn:microsoft.com/office/officeart/2005/8/layout/lProcess2"/>
    <dgm:cxn modelId="{58C94B81-4216-4AAF-989F-4381F044F782}" type="presParOf" srcId="{DBBF78CD-4002-451D-867A-E89763990741}" destId="{D0C2DB11-D8B4-4F43-B562-39F99C0FD064}" srcOrd="1" destOrd="0" presId="urn:microsoft.com/office/officeart/2005/8/layout/lProcess2"/>
    <dgm:cxn modelId="{E9E2946B-3E4B-44C2-8D12-140F6AA8307C}" type="presParOf" srcId="{DBBF78CD-4002-451D-867A-E89763990741}" destId="{1C494435-4F55-4733-BEAE-67EF650C31F4}" srcOrd="2" destOrd="0" presId="urn:microsoft.com/office/officeart/2005/8/layout/lProcess2"/>
    <dgm:cxn modelId="{BCC36A63-18DD-4614-B5E2-3EDB370DB288}" type="presParOf" srcId="{1C494435-4F55-4733-BEAE-67EF650C31F4}" destId="{91EB3C2C-E22E-4F8C-8396-1D9AD77D9E2A}" srcOrd="0" destOrd="0" presId="urn:microsoft.com/office/officeart/2005/8/layout/lProcess2"/>
    <dgm:cxn modelId="{AF5ABDB7-8B1A-4D16-8783-35AEC6BDCA52}" type="presParOf" srcId="{1C494435-4F55-4733-BEAE-67EF650C31F4}" destId="{CC71CE1D-96A1-4C08-B165-0C110F2BAEAB}" srcOrd="1" destOrd="0" presId="urn:microsoft.com/office/officeart/2005/8/layout/lProcess2"/>
    <dgm:cxn modelId="{8DFBA527-BBAB-4A5F-A0F6-11CB4F2405EB}" type="presParOf" srcId="{1C494435-4F55-4733-BEAE-67EF650C31F4}" destId="{42C220F6-F769-4E78-AE86-4EF6CEC69EDC}" srcOrd="2" destOrd="0" presId="urn:microsoft.com/office/officeart/2005/8/layout/lProcess2"/>
    <dgm:cxn modelId="{2CB401EE-53B5-4301-93C4-EBCC3274F05C}" type="presParOf" srcId="{42C220F6-F769-4E78-AE86-4EF6CEC69EDC}" destId="{0EE7E744-BDB0-451B-867E-05D43A372FD0}" srcOrd="0" destOrd="0" presId="urn:microsoft.com/office/officeart/2005/8/layout/lProcess2"/>
    <dgm:cxn modelId="{1F517113-16F0-4B6F-82D7-67F9EA02AA04}" type="presParOf" srcId="{0EE7E744-BDB0-451B-867E-05D43A372FD0}" destId="{E0A89AD5-0FA3-49F4-A9DD-9452F8B1EF69}" srcOrd="0" destOrd="0" presId="urn:microsoft.com/office/officeart/2005/8/layout/lProcess2"/>
    <dgm:cxn modelId="{044B509A-FCD0-433A-B124-1E8D596F17C1}" type="presParOf" srcId="{0EE7E744-BDB0-451B-867E-05D43A372FD0}" destId="{861CB82C-5265-41E2-9CF0-70D6F97CB2CC}" srcOrd="1" destOrd="0" presId="urn:microsoft.com/office/officeart/2005/8/layout/lProcess2"/>
    <dgm:cxn modelId="{D2B3889B-81EA-4EDC-86D3-BB339F837371}" type="presParOf" srcId="{0EE7E744-BDB0-451B-867E-05D43A372FD0}" destId="{3B554749-6E42-4493-989E-3F317C11D6F6}" srcOrd="2" destOrd="0" presId="urn:microsoft.com/office/officeart/2005/8/layout/lProcess2"/>
    <dgm:cxn modelId="{B55F76DF-B1BB-4417-A9F4-580D8BA07137}" type="presParOf" srcId="{0EE7E744-BDB0-451B-867E-05D43A372FD0}" destId="{775A425A-0191-4C67-A447-0E715824315F}" srcOrd="3" destOrd="0" presId="urn:microsoft.com/office/officeart/2005/8/layout/lProcess2"/>
    <dgm:cxn modelId="{E38D403A-568B-40C3-B96D-CD792344211F}" type="presParOf" srcId="{0EE7E744-BDB0-451B-867E-05D43A372FD0}" destId="{432C69F8-00E1-4FBD-B25A-C5F49B362FCC}" srcOrd="4" destOrd="0" presId="urn:microsoft.com/office/officeart/2005/8/layout/lProcess2"/>
    <dgm:cxn modelId="{29B48495-DCCA-4FA0-834E-D5BA6C93DAF8}" type="presParOf" srcId="{0EE7E744-BDB0-451B-867E-05D43A372FD0}" destId="{25ADC0D3-530B-439E-A915-795D4A700E73}" srcOrd="5" destOrd="0" presId="urn:microsoft.com/office/officeart/2005/8/layout/lProcess2"/>
    <dgm:cxn modelId="{A98290BF-1643-44CE-AD7D-3C7E71E9C567}" type="presParOf" srcId="{0EE7E744-BDB0-451B-867E-05D43A372FD0}" destId="{3D9F4C1E-14A3-47D6-B941-85BB22154F12}" srcOrd="6" destOrd="0" presId="urn:microsoft.com/office/officeart/2005/8/layout/lProcess2"/>
    <dgm:cxn modelId="{6CC2E907-5A1B-40CF-A39D-BFF937D2151B}" type="presParOf" srcId="{0EE7E744-BDB0-451B-867E-05D43A372FD0}" destId="{EC1B2D7B-A349-4CA6-8675-F25288AB2CC8}" srcOrd="7" destOrd="0" presId="urn:microsoft.com/office/officeart/2005/8/layout/lProcess2"/>
    <dgm:cxn modelId="{FDA0C72F-1031-4642-9B5A-B2D43A594F19}" type="presParOf" srcId="{0EE7E744-BDB0-451B-867E-05D43A372FD0}" destId="{B70D3868-6B03-4676-AA3F-6555C0D66501}" srcOrd="8" destOrd="0" presId="urn:microsoft.com/office/officeart/2005/8/layout/lProcess2"/>
    <dgm:cxn modelId="{0FEF1A07-5E06-477A-BA9D-2D7D0F1D8B37}" type="presParOf" srcId="{DBBF78CD-4002-451D-867A-E89763990741}" destId="{3F5E3920-4510-4B73-A6DB-C77DAA7A732F}" srcOrd="3" destOrd="0" presId="urn:microsoft.com/office/officeart/2005/8/layout/lProcess2"/>
    <dgm:cxn modelId="{E1066666-EE76-4986-92A3-FF1B12833816}" type="presParOf" srcId="{DBBF78CD-4002-451D-867A-E89763990741}" destId="{872ED009-C986-4D39-8258-E3A520ED5F5A}" srcOrd="4" destOrd="0" presId="urn:microsoft.com/office/officeart/2005/8/layout/lProcess2"/>
    <dgm:cxn modelId="{6AF2BC21-8DD7-4838-A493-59EFF277582D}" type="presParOf" srcId="{872ED009-C986-4D39-8258-E3A520ED5F5A}" destId="{C5E9747B-2D68-4551-A292-17F1A15A71CC}" srcOrd="0" destOrd="0" presId="urn:microsoft.com/office/officeart/2005/8/layout/lProcess2"/>
    <dgm:cxn modelId="{52E9B237-59F5-468C-B001-4BD97C5D016C}" type="presParOf" srcId="{872ED009-C986-4D39-8258-E3A520ED5F5A}" destId="{A2593E9F-8C16-406E-809C-8282FC6E15AF}" srcOrd="1" destOrd="0" presId="urn:microsoft.com/office/officeart/2005/8/layout/lProcess2"/>
    <dgm:cxn modelId="{25ACE2B8-ADC5-45B3-9F80-A59A6455C348}" type="presParOf" srcId="{872ED009-C986-4D39-8258-E3A520ED5F5A}" destId="{F709C866-153A-49CC-B9F1-4C13025CE422}" srcOrd="2" destOrd="0" presId="urn:microsoft.com/office/officeart/2005/8/layout/lProcess2"/>
    <dgm:cxn modelId="{18ED2CE5-7201-47AC-BA04-8FEAEE5A7174}" type="presParOf" srcId="{F709C866-153A-49CC-B9F1-4C13025CE422}" destId="{8024C194-B047-4933-958B-F393C08CACE5}" srcOrd="0" destOrd="0" presId="urn:microsoft.com/office/officeart/2005/8/layout/lProcess2"/>
    <dgm:cxn modelId="{733E17F1-234C-4386-8AD7-C501374DB3EE}" type="presParOf" srcId="{8024C194-B047-4933-958B-F393C08CACE5}" destId="{77A397DA-155F-43A3-87FA-255FA334FC85}" srcOrd="0" destOrd="0" presId="urn:microsoft.com/office/officeart/2005/8/layout/lProcess2"/>
    <dgm:cxn modelId="{A5BCA911-7F98-46D6-8C24-F76D57CCA964}" type="presParOf" srcId="{8024C194-B047-4933-958B-F393C08CACE5}" destId="{3803E17B-9A15-4336-9B21-BB6111DB29A1}" srcOrd="1" destOrd="0" presId="urn:microsoft.com/office/officeart/2005/8/layout/lProcess2"/>
    <dgm:cxn modelId="{44AC1567-C5DD-4DBC-9F60-7F08942B142E}" type="presParOf" srcId="{8024C194-B047-4933-958B-F393C08CACE5}" destId="{E7B1FDFD-43CB-441E-8A0F-9CDC5650FE69}" srcOrd="2" destOrd="0" presId="urn:microsoft.com/office/officeart/2005/8/layout/lProcess2"/>
    <dgm:cxn modelId="{DE92AAEE-546A-4B16-8574-A16BB354A1E4}" type="presParOf" srcId="{8024C194-B047-4933-958B-F393C08CACE5}" destId="{E692FD64-AA1A-4807-A9AC-D1C0954B9450}" srcOrd="3" destOrd="0" presId="urn:microsoft.com/office/officeart/2005/8/layout/lProcess2"/>
    <dgm:cxn modelId="{31FDA6EA-E37C-480B-942C-EDCB342D2DB2}" type="presParOf" srcId="{8024C194-B047-4933-958B-F393C08CACE5}" destId="{9F72E7E3-9E39-4BB4-894A-68952E4FB734}" srcOrd="4" destOrd="0" presId="urn:microsoft.com/office/officeart/2005/8/layout/lProcess2"/>
    <dgm:cxn modelId="{90A3C75E-BCFC-48AE-9B01-3A20A9E39314}" type="presParOf" srcId="{DBBF78CD-4002-451D-867A-E89763990741}" destId="{B7B68598-5DD5-4A4C-9B53-0D6B2D81B83F}" srcOrd="5" destOrd="0" presId="urn:microsoft.com/office/officeart/2005/8/layout/lProcess2"/>
    <dgm:cxn modelId="{BE4AB00D-7CE9-47EA-8463-514D04D17701}" type="presParOf" srcId="{DBBF78CD-4002-451D-867A-E89763990741}" destId="{AF9D6291-42B5-4A35-897C-E87CE1A17A9B}" srcOrd="6" destOrd="0" presId="urn:microsoft.com/office/officeart/2005/8/layout/lProcess2"/>
    <dgm:cxn modelId="{40B3363E-5CAF-4E45-B50C-D60EEB0B090B}" type="presParOf" srcId="{AF9D6291-42B5-4A35-897C-E87CE1A17A9B}" destId="{43A955EB-D0D0-4DE9-BD95-A2745C64F1BF}" srcOrd="0" destOrd="0" presId="urn:microsoft.com/office/officeart/2005/8/layout/lProcess2"/>
    <dgm:cxn modelId="{B6D241AE-DAB7-4443-AC68-3BFC06A19880}" type="presParOf" srcId="{AF9D6291-42B5-4A35-897C-E87CE1A17A9B}" destId="{95CE66EC-7997-4BF4-9650-B1E3A5DE06B6}" srcOrd="1" destOrd="0" presId="urn:microsoft.com/office/officeart/2005/8/layout/lProcess2"/>
    <dgm:cxn modelId="{063433A1-207E-4847-B916-A0D74528C8D1}" type="presParOf" srcId="{AF9D6291-42B5-4A35-897C-E87CE1A17A9B}" destId="{C44CE644-1E66-4791-B5C0-05F88E873329}" srcOrd="2" destOrd="0" presId="urn:microsoft.com/office/officeart/2005/8/layout/lProcess2"/>
    <dgm:cxn modelId="{4F4D7D7E-DE90-4AE3-A27E-5716FE3278E7}" type="presParOf" srcId="{C44CE644-1E66-4791-B5C0-05F88E873329}" destId="{B82B85A0-D909-4B67-A5EE-19970F3E8FD2}" srcOrd="0" destOrd="0" presId="urn:microsoft.com/office/officeart/2005/8/layout/lProcess2"/>
    <dgm:cxn modelId="{35B55C55-E9D6-41F7-BAAF-EDC166965BE5}" type="presParOf" srcId="{B82B85A0-D909-4B67-A5EE-19970F3E8FD2}" destId="{D96D1875-EB36-4266-A224-BAE82B76FE4F}" srcOrd="0" destOrd="0" presId="urn:microsoft.com/office/officeart/2005/8/layout/lProcess2"/>
    <dgm:cxn modelId="{3E83A841-6D19-4CB5-8940-7A7DAD137843}" type="presParOf" srcId="{B82B85A0-D909-4B67-A5EE-19970F3E8FD2}" destId="{098DB315-1022-4BF4-B2A2-2E43539AD15D}" srcOrd="1" destOrd="0" presId="urn:microsoft.com/office/officeart/2005/8/layout/lProcess2"/>
    <dgm:cxn modelId="{468DBCDF-9F49-42AA-8320-37BC906D4A77}" type="presParOf" srcId="{B82B85A0-D909-4B67-A5EE-19970F3E8FD2}" destId="{81E38CB7-DDA6-4D3C-95CD-867DA2A1A2AC}" srcOrd="2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99E9A9D-461D-4C6F-9642-82D57B6E3E74}">
      <dsp:nvSpPr>
        <dsp:cNvPr id="0" name=""/>
        <dsp:cNvSpPr/>
      </dsp:nvSpPr>
      <dsp:spPr>
        <a:xfrm>
          <a:off x="719363" y="390424"/>
          <a:ext cx="2599873" cy="2599873"/>
        </a:xfrm>
        <a:prstGeom prst="blockArc">
          <a:avLst>
            <a:gd name="adj1" fmla="val 11880000"/>
            <a:gd name="adj2" fmla="val 16200000"/>
            <a:gd name="adj3" fmla="val 4641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CBFC59F-AFC9-48B2-872C-26C6329EC43E}">
      <dsp:nvSpPr>
        <dsp:cNvPr id="0" name=""/>
        <dsp:cNvSpPr/>
      </dsp:nvSpPr>
      <dsp:spPr>
        <a:xfrm>
          <a:off x="719363" y="390424"/>
          <a:ext cx="2599873" cy="2599873"/>
        </a:xfrm>
        <a:prstGeom prst="blockArc">
          <a:avLst>
            <a:gd name="adj1" fmla="val 7560000"/>
            <a:gd name="adj2" fmla="val 11880000"/>
            <a:gd name="adj3" fmla="val 4641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430303B-95FC-4711-9023-11B657291CEB}">
      <dsp:nvSpPr>
        <dsp:cNvPr id="0" name=""/>
        <dsp:cNvSpPr/>
      </dsp:nvSpPr>
      <dsp:spPr>
        <a:xfrm>
          <a:off x="719363" y="390424"/>
          <a:ext cx="2599873" cy="2599873"/>
        </a:xfrm>
        <a:prstGeom prst="blockArc">
          <a:avLst>
            <a:gd name="adj1" fmla="val 3240000"/>
            <a:gd name="adj2" fmla="val 7560000"/>
            <a:gd name="adj3" fmla="val 4641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797A031-134C-4950-A9DA-0E581AC4B40D}">
      <dsp:nvSpPr>
        <dsp:cNvPr id="0" name=""/>
        <dsp:cNvSpPr/>
      </dsp:nvSpPr>
      <dsp:spPr>
        <a:xfrm>
          <a:off x="719363" y="390424"/>
          <a:ext cx="2599873" cy="2599873"/>
        </a:xfrm>
        <a:prstGeom prst="blockArc">
          <a:avLst>
            <a:gd name="adj1" fmla="val 20520000"/>
            <a:gd name="adj2" fmla="val 3240000"/>
            <a:gd name="adj3" fmla="val 4641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3F0845B-48D6-4735-B0F7-49B3E6F2173D}">
      <dsp:nvSpPr>
        <dsp:cNvPr id="0" name=""/>
        <dsp:cNvSpPr/>
      </dsp:nvSpPr>
      <dsp:spPr>
        <a:xfrm>
          <a:off x="719363" y="390424"/>
          <a:ext cx="2599873" cy="2599873"/>
        </a:xfrm>
        <a:prstGeom prst="blockArc">
          <a:avLst>
            <a:gd name="adj1" fmla="val 16200000"/>
            <a:gd name="adj2" fmla="val 20520000"/>
            <a:gd name="adj3" fmla="val 4641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97C8F71-246D-4166-88D2-8D09571782B2}">
      <dsp:nvSpPr>
        <dsp:cNvPr id="0" name=""/>
        <dsp:cNvSpPr/>
      </dsp:nvSpPr>
      <dsp:spPr>
        <a:xfrm>
          <a:off x="1420806" y="1091868"/>
          <a:ext cx="1196987" cy="119698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300" kern="1200"/>
            <a:t>Legal Processes</a:t>
          </a:r>
        </a:p>
      </dsp:txBody>
      <dsp:txXfrm>
        <a:off x="1596101" y="1267163"/>
        <a:ext cx="846397" cy="846397"/>
      </dsp:txXfrm>
    </dsp:sp>
    <dsp:sp modelId="{8AFF3355-4C60-4D34-AF6B-27F593464CFC}">
      <dsp:nvSpPr>
        <dsp:cNvPr id="0" name=""/>
        <dsp:cNvSpPr/>
      </dsp:nvSpPr>
      <dsp:spPr>
        <a:xfrm>
          <a:off x="1600354" y="1643"/>
          <a:ext cx="837891" cy="83789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900" kern="1200"/>
            <a:t>AR/VR</a:t>
          </a:r>
        </a:p>
      </dsp:txBody>
      <dsp:txXfrm>
        <a:off x="1723060" y="124349"/>
        <a:ext cx="592479" cy="592479"/>
      </dsp:txXfrm>
    </dsp:sp>
    <dsp:sp modelId="{26FAA73F-00EB-433E-99AE-F1DD6225A0E1}">
      <dsp:nvSpPr>
        <dsp:cNvPr id="0" name=""/>
        <dsp:cNvSpPr/>
      </dsp:nvSpPr>
      <dsp:spPr>
        <a:xfrm>
          <a:off x="2807980" y="879034"/>
          <a:ext cx="837891" cy="83789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900" kern="1200"/>
            <a:t>AI/ML</a:t>
          </a:r>
        </a:p>
      </dsp:txBody>
      <dsp:txXfrm>
        <a:off x="2930686" y="1001740"/>
        <a:ext cx="592479" cy="592479"/>
      </dsp:txXfrm>
    </dsp:sp>
    <dsp:sp modelId="{21017BCF-C9A8-439B-91F8-E292B190BCE5}">
      <dsp:nvSpPr>
        <dsp:cNvPr id="0" name=""/>
        <dsp:cNvSpPr/>
      </dsp:nvSpPr>
      <dsp:spPr>
        <a:xfrm>
          <a:off x="2346708" y="2298684"/>
          <a:ext cx="837891" cy="83789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900" kern="1200"/>
            <a:t>Smart Contracts</a:t>
          </a:r>
        </a:p>
      </dsp:txBody>
      <dsp:txXfrm>
        <a:off x="2469414" y="2421390"/>
        <a:ext cx="592479" cy="592479"/>
      </dsp:txXfrm>
    </dsp:sp>
    <dsp:sp modelId="{E2F8E57B-B9F3-4771-BFD6-672116F8A3B7}">
      <dsp:nvSpPr>
        <dsp:cNvPr id="0" name=""/>
        <dsp:cNvSpPr/>
      </dsp:nvSpPr>
      <dsp:spPr>
        <a:xfrm>
          <a:off x="854000" y="2298684"/>
          <a:ext cx="837891" cy="83789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900" kern="1200"/>
            <a:t>Tokens</a:t>
          </a:r>
        </a:p>
      </dsp:txBody>
      <dsp:txXfrm>
        <a:off x="976706" y="2421390"/>
        <a:ext cx="592479" cy="592479"/>
      </dsp:txXfrm>
    </dsp:sp>
    <dsp:sp modelId="{E53764B7-5C71-48C6-894F-36AC216430D2}">
      <dsp:nvSpPr>
        <dsp:cNvPr id="0" name=""/>
        <dsp:cNvSpPr/>
      </dsp:nvSpPr>
      <dsp:spPr>
        <a:xfrm>
          <a:off x="392728" y="879034"/>
          <a:ext cx="837891" cy="83789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900" kern="1200" err="1"/>
            <a:t>Blockchain</a:t>
          </a:r>
          <a:endParaRPr lang="en-AU" sz="900" kern="1200"/>
        </a:p>
      </dsp:txBody>
      <dsp:txXfrm>
        <a:off x="515434" y="1001740"/>
        <a:ext cx="592479" cy="59247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838B70-F387-4FAD-96C3-3A3CBFBACD47}">
      <dsp:nvSpPr>
        <dsp:cNvPr id="0" name=""/>
        <dsp:cNvSpPr/>
      </dsp:nvSpPr>
      <dsp:spPr>
        <a:xfrm>
          <a:off x="1984" y="0"/>
          <a:ext cx="1946895" cy="3157537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People</a:t>
          </a:r>
        </a:p>
      </dsp:txBody>
      <dsp:txXfrm>
        <a:off x="1984" y="0"/>
        <a:ext cx="1946895" cy="947261"/>
      </dsp:txXfrm>
    </dsp:sp>
    <dsp:sp modelId="{7BA27DAC-82D9-4DC6-8432-1BDD8B4B3326}">
      <dsp:nvSpPr>
        <dsp:cNvPr id="0" name=""/>
        <dsp:cNvSpPr/>
      </dsp:nvSpPr>
      <dsp:spPr>
        <a:xfrm>
          <a:off x="196673" y="947530"/>
          <a:ext cx="1557516" cy="62032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260" tIns="36195" rIns="48260" bIns="3619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Individuals</a:t>
          </a:r>
        </a:p>
      </dsp:txBody>
      <dsp:txXfrm>
        <a:off x="214842" y="965699"/>
        <a:ext cx="1521178" cy="583991"/>
      </dsp:txXfrm>
    </dsp:sp>
    <dsp:sp modelId="{F92FEAC0-0017-486A-B71D-B11F3E23124B}">
      <dsp:nvSpPr>
        <dsp:cNvPr id="0" name=""/>
        <dsp:cNvSpPr/>
      </dsp:nvSpPr>
      <dsp:spPr>
        <a:xfrm>
          <a:off x="196673" y="1663295"/>
          <a:ext cx="1557516" cy="62032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260" tIns="36195" rIns="48260" bIns="3619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Corporations</a:t>
          </a:r>
        </a:p>
      </dsp:txBody>
      <dsp:txXfrm>
        <a:off x="214842" y="1681464"/>
        <a:ext cx="1521178" cy="583991"/>
      </dsp:txXfrm>
    </dsp:sp>
    <dsp:sp modelId="{654F51E4-3F0A-4D67-9887-7E49C2EEEB96}">
      <dsp:nvSpPr>
        <dsp:cNvPr id="0" name=""/>
        <dsp:cNvSpPr/>
      </dsp:nvSpPr>
      <dsp:spPr>
        <a:xfrm>
          <a:off x="196673" y="2379060"/>
          <a:ext cx="1557516" cy="62032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260" tIns="36195" rIns="48260" bIns="3619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AI?</a:t>
          </a:r>
        </a:p>
      </dsp:txBody>
      <dsp:txXfrm>
        <a:off x="214842" y="2397229"/>
        <a:ext cx="1521178" cy="583991"/>
      </dsp:txXfrm>
    </dsp:sp>
    <dsp:sp modelId="{91EB3C2C-E22E-4F8C-8396-1D9AD77D9E2A}">
      <dsp:nvSpPr>
        <dsp:cNvPr id="0" name=""/>
        <dsp:cNvSpPr/>
      </dsp:nvSpPr>
      <dsp:spPr>
        <a:xfrm>
          <a:off x="2094896" y="0"/>
          <a:ext cx="1946895" cy="3157537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Things</a:t>
          </a:r>
        </a:p>
      </dsp:txBody>
      <dsp:txXfrm>
        <a:off x="2094896" y="0"/>
        <a:ext cx="1946895" cy="947261"/>
      </dsp:txXfrm>
    </dsp:sp>
    <dsp:sp modelId="{E0A89AD5-0FA3-49F4-A9DD-9452F8B1EF69}">
      <dsp:nvSpPr>
        <dsp:cNvPr id="0" name=""/>
        <dsp:cNvSpPr/>
      </dsp:nvSpPr>
      <dsp:spPr>
        <a:xfrm>
          <a:off x="2289585" y="947338"/>
          <a:ext cx="1557516" cy="45998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260" tIns="36195" rIns="48260" bIns="3619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Money</a:t>
          </a:r>
        </a:p>
      </dsp:txBody>
      <dsp:txXfrm>
        <a:off x="2303058" y="960811"/>
        <a:ext cx="1530570" cy="433039"/>
      </dsp:txXfrm>
    </dsp:sp>
    <dsp:sp modelId="{3B554749-6E42-4493-989E-3F317C11D6F6}">
      <dsp:nvSpPr>
        <dsp:cNvPr id="0" name=""/>
        <dsp:cNvSpPr/>
      </dsp:nvSpPr>
      <dsp:spPr>
        <a:xfrm>
          <a:off x="2289585" y="1478091"/>
          <a:ext cx="1557516" cy="45998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260" tIns="36195" rIns="48260" bIns="3619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Property</a:t>
          </a:r>
        </a:p>
      </dsp:txBody>
      <dsp:txXfrm>
        <a:off x="2303058" y="1491564"/>
        <a:ext cx="1530570" cy="433039"/>
      </dsp:txXfrm>
    </dsp:sp>
    <dsp:sp modelId="{770A435D-7C87-48B1-A52B-74BD6FE08826}">
      <dsp:nvSpPr>
        <dsp:cNvPr id="0" name=""/>
        <dsp:cNvSpPr/>
      </dsp:nvSpPr>
      <dsp:spPr>
        <a:xfrm>
          <a:off x="2289585" y="2008844"/>
          <a:ext cx="1557516" cy="45998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260" tIns="36195" rIns="48260" bIns="3619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Shares</a:t>
          </a:r>
        </a:p>
      </dsp:txBody>
      <dsp:txXfrm>
        <a:off x="2303058" y="2022317"/>
        <a:ext cx="1530570" cy="433039"/>
      </dsp:txXfrm>
    </dsp:sp>
    <dsp:sp modelId="{0C76FCC5-86A9-47BF-8C82-97A34812D9C4}">
      <dsp:nvSpPr>
        <dsp:cNvPr id="0" name=""/>
        <dsp:cNvSpPr/>
      </dsp:nvSpPr>
      <dsp:spPr>
        <a:xfrm>
          <a:off x="2289585" y="2539597"/>
          <a:ext cx="1557516" cy="45998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260" tIns="36195" rIns="48260" bIns="3619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Data</a:t>
          </a:r>
        </a:p>
      </dsp:txBody>
      <dsp:txXfrm>
        <a:off x="2303058" y="2553070"/>
        <a:ext cx="1530570" cy="433039"/>
      </dsp:txXfrm>
    </dsp:sp>
    <dsp:sp modelId="{C5E9747B-2D68-4551-A292-17F1A15A71CC}">
      <dsp:nvSpPr>
        <dsp:cNvPr id="0" name=""/>
        <dsp:cNvSpPr/>
      </dsp:nvSpPr>
      <dsp:spPr>
        <a:xfrm>
          <a:off x="4187808" y="0"/>
          <a:ext cx="1946895" cy="3157537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Relationships</a:t>
          </a:r>
        </a:p>
      </dsp:txBody>
      <dsp:txXfrm>
        <a:off x="4187808" y="0"/>
        <a:ext cx="1946895" cy="947261"/>
      </dsp:txXfrm>
    </dsp:sp>
    <dsp:sp modelId="{77A397DA-155F-43A3-87FA-255FA334FC85}">
      <dsp:nvSpPr>
        <dsp:cNvPr id="0" name=""/>
        <dsp:cNvSpPr/>
      </dsp:nvSpPr>
      <dsp:spPr>
        <a:xfrm>
          <a:off x="4382498" y="947530"/>
          <a:ext cx="1557516" cy="62032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260" tIns="36195" rIns="48260" bIns="3619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Definitions</a:t>
          </a:r>
        </a:p>
      </dsp:txBody>
      <dsp:txXfrm>
        <a:off x="4400667" y="965699"/>
        <a:ext cx="1521178" cy="583991"/>
      </dsp:txXfrm>
    </dsp:sp>
    <dsp:sp modelId="{F7623F30-95A0-45A5-95DC-C08F533C2456}">
      <dsp:nvSpPr>
        <dsp:cNvPr id="0" name=""/>
        <dsp:cNvSpPr/>
      </dsp:nvSpPr>
      <dsp:spPr>
        <a:xfrm>
          <a:off x="4382498" y="1663295"/>
          <a:ext cx="1557516" cy="62032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260" tIns="36195" rIns="48260" bIns="3619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Rights</a:t>
          </a:r>
        </a:p>
      </dsp:txBody>
      <dsp:txXfrm>
        <a:off x="4400667" y="1681464"/>
        <a:ext cx="1521178" cy="583991"/>
      </dsp:txXfrm>
    </dsp:sp>
    <dsp:sp modelId="{A6E4F40F-F5C9-4CD1-8979-EE283602E21D}">
      <dsp:nvSpPr>
        <dsp:cNvPr id="0" name=""/>
        <dsp:cNvSpPr/>
      </dsp:nvSpPr>
      <dsp:spPr>
        <a:xfrm>
          <a:off x="4382498" y="2379060"/>
          <a:ext cx="1557516" cy="62032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260" tIns="36195" rIns="48260" bIns="3619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Obligations</a:t>
          </a:r>
        </a:p>
      </dsp:txBody>
      <dsp:txXfrm>
        <a:off x="4400667" y="2397229"/>
        <a:ext cx="1521178" cy="583991"/>
      </dsp:txXfrm>
    </dsp:sp>
    <dsp:sp modelId="{43A955EB-D0D0-4DE9-BD95-A2745C64F1BF}">
      <dsp:nvSpPr>
        <dsp:cNvPr id="0" name=""/>
        <dsp:cNvSpPr/>
      </dsp:nvSpPr>
      <dsp:spPr>
        <a:xfrm>
          <a:off x="6280720" y="0"/>
          <a:ext cx="1946895" cy="3157537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Disputes</a:t>
          </a:r>
        </a:p>
      </dsp:txBody>
      <dsp:txXfrm>
        <a:off x="6280720" y="0"/>
        <a:ext cx="1946895" cy="947261"/>
      </dsp:txXfrm>
    </dsp:sp>
    <dsp:sp modelId="{D96D1875-EB36-4266-A224-BAE82B76FE4F}">
      <dsp:nvSpPr>
        <dsp:cNvPr id="0" name=""/>
        <dsp:cNvSpPr/>
      </dsp:nvSpPr>
      <dsp:spPr>
        <a:xfrm>
          <a:off x="6475410" y="947858"/>
          <a:ext cx="1557516" cy="36528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260" tIns="36195" rIns="48260" bIns="3619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Consent</a:t>
          </a:r>
        </a:p>
      </dsp:txBody>
      <dsp:txXfrm>
        <a:off x="6486109" y="958557"/>
        <a:ext cx="1536118" cy="343884"/>
      </dsp:txXfrm>
    </dsp:sp>
    <dsp:sp modelId="{7E28DCEE-57B7-4C89-9ED5-5ACD6EA34977}">
      <dsp:nvSpPr>
        <dsp:cNvPr id="0" name=""/>
        <dsp:cNvSpPr/>
      </dsp:nvSpPr>
      <dsp:spPr>
        <a:xfrm>
          <a:off x="6475410" y="1369338"/>
          <a:ext cx="1557516" cy="36528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260" tIns="36195" rIns="48260" bIns="3619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Code</a:t>
          </a:r>
        </a:p>
      </dsp:txBody>
      <dsp:txXfrm>
        <a:off x="6486109" y="1380037"/>
        <a:ext cx="1536118" cy="343884"/>
      </dsp:txXfrm>
    </dsp:sp>
    <dsp:sp modelId="{362C08FB-29E1-48CF-86B4-FFC3E2DB5F53}">
      <dsp:nvSpPr>
        <dsp:cNvPr id="0" name=""/>
        <dsp:cNvSpPr/>
      </dsp:nvSpPr>
      <dsp:spPr>
        <a:xfrm>
          <a:off x="6475410" y="1790819"/>
          <a:ext cx="1557516" cy="36528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260" tIns="36195" rIns="48260" bIns="3619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ADR</a:t>
          </a:r>
        </a:p>
      </dsp:txBody>
      <dsp:txXfrm>
        <a:off x="6486109" y="1801518"/>
        <a:ext cx="1536118" cy="343884"/>
      </dsp:txXfrm>
    </dsp:sp>
    <dsp:sp modelId="{6860193C-C6B4-4DBB-90C8-D54D6C7C196B}">
      <dsp:nvSpPr>
        <dsp:cNvPr id="0" name=""/>
        <dsp:cNvSpPr/>
      </dsp:nvSpPr>
      <dsp:spPr>
        <a:xfrm>
          <a:off x="6475410" y="2212299"/>
          <a:ext cx="1557516" cy="36528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260" tIns="36195" rIns="48260" bIns="3619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Tribunals</a:t>
          </a:r>
        </a:p>
      </dsp:txBody>
      <dsp:txXfrm>
        <a:off x="6486109" y="2222998"/>
        <a:ext cx="1536118" cy="343884"/>
      </dsp:txXfrm>
    </dsp:sp>
    <dsp:sp modelId="{24443CD9-E5FF-4B66-93EE-00D900BFDFAA}">
      <dsp:nvSpPr>
        <dsp:cNvPr id="0" name=""/>
        <dsp:cNvSpPr/>
      </dsp:nvSpPr>
      <dsp:spPr>
        <a:xfrm>
          <a:off x="6475410" y="2633779"/>
          <a:ext cx="1557516" cy="36528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260" tIns="36195" rIns="48260" bIns="3619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Courts</a:t>
          </a:r>
        </a:p>
      </dsp:txBody>
      <dsp:txXfrm>
        <a:off x="6486109" y="2644478"/>
        <a:ext cx="1536118" cy="34388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838B70-F387-4FAD-96C3-3A3CBFBACD47}">
      <dsp:nvSpPr>
        <dsp:cNvPr id="0" name=""/>
        <dsp:cNvSpPr/>
      </dsp:nvSpPr>
      <dsp:spPr>
        <a:xfrm>
          <a:off x="1984" y="0"/>
          <a:ext cx="1946895" cy="3157537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People</a:t>
          </a:r>
        </a:p>
      </dsp:txBody>
      <dsp:txXfrm>
        <a:off x="1984" y="0"/>
        <a:ext cx="1946895" cy="947261"/>
      </dsp:txXfrm>
    </dsp:sp>
    <dsp:sp modelId="{7BA27DAC-82D9-4DC6-8432-1BDD8B4B3326}">
      <dsp:nvSpPr>
        <dsp:cNvPr id="0" name=""/>
        <dsp:cNvSpPr/>
      </dsp:nvSpPr>
      <dsp:spPr>
        <a:xfrm>
          <a:off x="196673" y="947530"/>
          <a:ext cx="1557516" cy="62032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260" tIns="36195" rIns="48260" bIns="3619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Sovrin</a:t>
          </a:r>
        </a:p>
      </dsp:txBody>
      <dsp:txXfrm>
        <a:off x="214842" y="965699"/>
        <a:ext cx="1521178" cy="583991"/>
      </dsp:txXfrm>
    </dsp:sp>
    <dsp:sp modelId="{F92FEAC0-0017-486A-B71D-B11F3E23124B}">
      <dsp:nvSpPr>
        <dsp:cNvPr id="0" name=""/>
        <dsp:cNvSpPr/>
      </dsp:nvSpPr>
      <dsp:spPr>
        <a:xfrm>
          <a:off x="196673" y="1663295"/>
          <a:ext cx="1557516" cy="62032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260" tIns="36195" rIns="48260" bIns="3619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SelfKey</a:t>
          </a:r>
        </a:p>
      </dsp:txBody>
      <dsp:txXfrm>
        <a:off x="214842" y="1681464"/>
        <a:ext cx="1521178" cy="583991"/>
      </dsp:txXfrm>
    </dsp:sp>
    <dsp:sp modelId="{654F51E4-3F0A-4D67-9887-7E49C2EEEB96}">
      <dsp:nvSpPr>
        <dsp:cNvPr id="0" name=""/>
        <dsp:cNvSpPr/>
      </dsp:nvSpPr>
      <dsp:spPr>
        <a:xfrm>
          <a:off x="196673" y="2379060"/>
          <a:ext cx="1557516" cy="62032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260" tIns="36195" rIns="48260" bIns="3619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Civic</a:t>
          </a:r>
        </a:p>
      </dsp:txBody>
      <dsp:txXfrm>
        <a:off x="214842" y="2397229"/>
        <a:ext cx="1521178" cy="583991"/>
      </dsp:txXfrm>
    </dsp:sp>
    <dsp:sp modelId="{91EB3C2C-E22E-4F8C-8396-1D9AD77D9E2A}">
      <dsp:nvSpPr>
        <dsp:cNvPr id="0" name=""/>
        <dsp:cNvSpPr/>
      </dsp:nvSpPr>
      <dsp:spPr>
        <a:xfrm>
          <a:off x="2094896" y="0"/>
          <a:ext cx="1946895" cy="3157537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Things</a:t>
          </a:r>
        </a:p>
      </dsp:txBody>
      <dsp:txXfrm>
        <a:off x="2094896" y="0"/>
        <a:ext cx="1946895" cy="947261"/>
      </dsp:txXfrm>
    </dsp:sp>
    <dsp:sp modelId="{E0A89AD5-0FA3-49F4-A9DD-9452F8B1EF69}">
      <dsp:nvSpPr>
        <dsp:cNvPr id="0" name=""/>
        <dsp:cNvSpPr/>
      </dsp:nvSpPr>
      <dsp:spPr>
        <a:xfrm>
          <a:off x="2289585" y="947338"/>
          <a:ext cx="1557516" cy="45998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260" tIns="36195" rIns="48260" bIns="3619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Bitcoin</a:t>
          </a:r>
        </a:p>
      </dsp:txBody>
      <dsp:txXfrm>
        <a:off x="2303058" y="960811"/>
        <a:ext cx="1530570" cy="433039"/>
      </dsp:txXfrm>
    </dsp:sp>
    <dsp:sp modelId="{3B554749-6E42-4493-989E-3F317C11D6F6}">
      <dsp:nvSpPr>
        <dsp:cNvPr id="0" name=""/>
        <dsp:cNvSpPr/>
      </dsp:nvSpPr>
      <dsp:spPr>
        <a:xfrm>
          <a:off x="2289585" y="1478091"/>
          <a:ext cx="1557516" cy="45998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260" tIns="36195" rIns="48260" bIns="3619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STOs</a:t>
          </a:r>
        </a:p>
      </dsp:txBody>
      <dsp:txXfrm>
        <a:off x="2303058" y="1491564"/>
        <a:ext cx="1530570" cy="433039"/>
      </dsp:txXfrm>
    </dsp:sp>
    <dsp:sp modelId="{770A435D-7C87-48B1-A52B-74BD6FE08826}">
      <dsp:nvSpPr>
        <dsp:cNvPr id="0" name=""/>
        <dsp:cNvSpPr/>
      </dsp:nvSpPr>
      <dsp:spPr>
        <a:xfrm>
          <a:off x="2289585" y="2008844"/>
          <a:ext cx="1557516" cy="45998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260" tIns="36195" rIns="48260" bIns="3619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Propy</a:t>
          </a:r>
        </a:p>
      </dsp:txBody>
      <dsp:txXfrm>
        <a:off x="2303058" y="2022317"/>
        <a:ext cx="1530570" cy="433039"/>
      </dsp:txXfrm>
    </dsp:sp>
    <dsp:sp modelId="{0C76FCC5-86A9-47BF-8C82-97A34812D9C4}">
      <dsp:nvSpPr>
        <dsp:cNvPr id="0" name=""/>
        <dsp:cNvSpPr/>
      </dsp:nvSpPr>
      <dsp:spPr>
        <a:xfrm>
          <a:off x="2304257" y="2539597"/>
          <a:ext cx="1557516" cy="45998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260" tIns="36195" rIns="48260" bIns="3619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ChainLink</a:t>
          </a:r>
        </a:p>
      </dsp:txBody>
      <dsp:txXfrm>
        <a:off x="2317730" y="2553070"/>
        <a:ext cx="1530570" cy="433039"/>
      </dsp:txXfrm>
    </dsp:sp>
    <dsp:sp modelId="{C5E9747B-2D68-4551-A292-17F1A15A71CC}">
      <dsp:nvSpPr>
        <dsp:cNvPr id="0" name=""/>
        <dsp:cNvSpPr/>
      </dsp:nvSpPr>
      <dsp:spPr>
        <a:xfrm>
          <a:off x="4187808" y="0"/>
          <a:ext cx="1946895" cy="3157537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Relationships</a:t>
          </a:r>
        </a:p>
      </dsp:txBody>
      <dsp:txXfrm>
        <a:off x="4187808" y="0"/>
        <a:ext cx="1946895" cy="947261"/>
      </dsp:txXfrm>
    </dsp:sp>
    <dsp:sp modelId="{77A397DA-155F-43A3-87FA-255FA334FC85}">
      <dsp:nvSpPr>
        <dsp:cNvPr id="0" name=""/>
        <dsp:cNvSpPr/>
      </dsp:nvSpPr>
      <dsp:spPr>
        <a:xfrm>
          <a:off x="4382498" y="947530"/>
          <a:ext cx="1557516" cy="62032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260" tIns="36195" rIns="48260" bIns="3619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OpenLaw</a:t>
          </a:r>
        </a:p>
      </dsp:txBody>
      <dsp:txXfrm>
        <a:off x="4400667" y="965699"/>
        <a:ext cx="1521178" cy="583991"/>
      </dsp:txXfrm>
    </dsp:sp>
    <dsp:sp modelId="{F7623F30-95A0-45A5-95DC-C08F533C2456}">
      <dsp:nvSpPr>
        <dsp:cNvPr id="0" name=""/>
        <dsp:cNvSpPr/>
      </dsp:nvSpPr>
      <dsp:spPr>
        <a:xfrm>
          <a:off x="4382498" y="1663295"/>
          <a:ext cx="1557516" cy="62032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260" tIns="36195" rIns="48260" bIns="3619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DeFi</a:t>
          </a:r>
        </a:p>
      </dsp:txBody>
      <dsp:txXfrm>
        <a:off x="4400667" y="1681464"/>
        <a:ext cx="1521178" cy="583991"/>
      </dsp:txXfrm>
    </dsp:sp>
    <dsp:sp modelId="{A6E4F40F-F5C9-4CD1-8979-EE283602E21D}">
      <dsp:nvSpPr>
        <dsp:cNvPr id="0" name=""/>
        <dsp:cNvSpPr/>
      </dsp:nvSpPr>
      <dsp:spPr>
        <a:xfrm>
          <a:off x="4382498" y="2379060"/>
          <a:ext cx="1557516" cy="62032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260" tIns="36195" rIns="48260" bIns="3619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Supply Chains</a:t>
          </a:r>
        </a:p>
      </dsp:txBody>
      <dsp:txXfrm>
        <a:off x="4400667" y="2397229"/>
        <a:ext cx="1521178" cy="583991"/>
      </dsp:txXfrm>
    </dsp:sp>
    <dsp:sp modelId="{43A955EB-D0D0-4DE9-BD95-A2745C64F1BF}">
      <dsp:nvSpPr>
        <dsp:cNvPr id="0" name=""/>
        <dsp:cNvSpPr/>
      </dsp:nvSpPr>
      <dsp:spPr>
        <a:xfrm>
          <a:off x="6280720" y="0"/>
          <a:ext cx="1946895" cy="3157537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Disputes</a:t>
          </a:r>
        </a:p>
      </dsp:txBody>
      <dsp:txXfrm>
        <a:off x="6280720" y="0"/>
        <a:ext cx="1946895" cy="947261"/>
      </dsp:txXfrm>
    </dsp:sp>
    <dsp:sp modelId="{D96D1875-EB36-4266-A224-BAE82B76FE4F}">
      <dsp:nvSpPr>
        <dsp:cNvPr id="0" name=""/>
        <dsp:cNvSpPr/>
      </dsp:nvSpPr>
      <dsp:spPr>
        <a:xfrm>
          <a:off x="6475410" y="947530"/>
          <a:ext cx="1557516" cy="62032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260" tIns="36195" rIns="48260" bIns="3619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Kleros</a:t>
          </a:r>
        </a:p>
      </dsp:txBody>
      <dsp:txXfrm>
        <a:off x="6493579" y="965699"/>
        <a:ext cx="1521178" cy="583991"/>
      </dsp:txXfrm>
    </dsp:sp>
    <dsp:sp modelId="{362C08FB-29E1-48CF-86B4-FFC3E2DB5F53}">
      <dsp:nvSpPr>
        <dsp:cNvPr id="0" name=""/>
        <dsp:cNvSpPr/>
      </dsp:nvSpPr>
      <dsp:spPr>
        <a:xfrm>
          <a:off x="6475410" y="1663295"/>
          <a:ext cx="1557516" cy="62032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260" tIns="36195" rIns="48260" bIns="3619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OpenCourt</a:t>
          </a:r>
        </a:p>
      </dsp:txBody>
      <dsp:txXfrm>
        <a:off x="6493579" y="1681464"/>
        <a:ext cx="1521178" cy="583991"/>
      </dsp:txXfrm>
    </dsp:sp>
    <dsp:sp modelId="{6860193C-C6B4-4DBB-90C8-D54D6C7C196B}">
      <dsp:nvSpPr>
        <dsp:cNvPr id="0" name=""/>
        <dsp:cNvSpPr/>
      </dsp:nvSpPr>
      <dsp:spPr>
        <a:xfrm>
          <a:off x="6475410" y="2379060"/>
          <a:ext cx="1557516" cy="62032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260" tIns="36195" rIns="48260" bIns="3619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JUR</a:t>
          </a:r>
        </a:p>
      </dsp:txBody>
      <dsp:txXfrm>
        <a:off x="6493579" y="2397229"/>
        <a:ext cx="1521178" cy="58399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838B70-F387-4FAD-96C3-3A3CBFBACD47}">
      <dsp:nvSpPr>
        <dsp:cNvPr id="0" name=""/>
        <dsp:cNvSpPr/>
      </dsp:nvSpPr>
      <dsp:spPr>
        <a:xfrm>
          <a:off x="1984" y="0"/>
          <a:ext cx="1946895" cy="3157537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People</a:t>
          </a:r>
        </a:p>
      </dsp:txBody>
      <dsp:txXfrm>
        <a:off x="1984" y="0"/>
        <a:ext cx="1946895" cy="947261"/>
      </dsp:txXfrm>
    </dsp:sp>
    <dsp:sp modelId="{7BA27DAC-82D9-4DC6-8432-1BDD8B4B3326}">
      <dsp:nvSpPr>
        <dsp:cNvPr id="0" name=""/>
        <dsp:cNvSpPr/>
      </dsp:nvSpPr>
      <dsp:spPr>
        <a:xfrm>
          <a:off x="196673" y="947530"/>
          <a:ext cx="1557516" cy="62032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Self-KYC</a:t>
          </a:r>
        </a:p>
      </dsp:txBody>
      <dsp:txXfrm>
        <a:off x="214842" y="965699"/>
        <a:ext cx="1521178" cy="583991"/>
      </dsp:txXfrm>
    </dsp:sp>
    <dsp:sp modelId="{F92FEAC0-0017-486A-B71D-B11F3E23124B}">
      <dsp:nvSpPr>
        <dsp:cNvPr id="0" name=""/>
        <dsp:cNvSpPr/>
      </dsp:nvSpPr>
      <dsp:spPr>
        <a:xfrm>
          <a:off x="196673" y="1663295"/>
          <a:ext cx="1557516" cy="62032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Digital Companies</a:t>
          </a:r>
        </a:p>
      </dsp:txBody>
      <dsp:txXfrm>
        <a:off x="214842" y="1681464"/>
        <a:ext cx="1521178" cy="583991"/>
      </dsp:txXfrm>
    </dsp:sp>
    <dsp:sp modelId="{1B4E4B79-46AA-4DC4-A4CE-F81CD7544CCE}">
      <dsp:nvSpPr>
        <dsp:cNvPr id="0" name=""/>
        <dsp:cNvSpPr/>
      </dsp:nvSpPr>
      <dsp:spPr>
        <a:xfrm>
          <a:off x="196673" y="2379060"/>
          <a:ext cx="1557516" cy="62032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Self Governing Machines</a:t>
          </a:r>
        </a:p>
      </dsp:txBody>
      <dsp:txXfrm>
        <a:off x="214842" y="2397229"/>
        <a:ext cx="1521178" cy="583991"/>
      </dsp:txXfrm>
    </dsp:sp>
    <dsp:sp modelId="{91EB3C2C-E22E-4F8C-8396-1D9AD77D9E2A}">
      <dsp:nvSpPr>
        <dsp:cNvPr id="0" name=""/>
        <dsp:cNvSpPr/>
      </dsp:nvSpPr>
      <dsp:spPr>
        <a:xfrm>
          <a:off x="2094896" y="0"/>
          <a:ext cx="1946895" cy="3157537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Things</a:t>
          </a:r>
        </a:p>
      </dsp:txBody>
      <dsp:txXfrm>
        <a:off x="2094896" y="0"/>
        <a:ext cx="1946895" cy="947261"/>
      </dsp:txXfrm>
    </dsp:sp>
    <dsp:sp modelId="{E0A89AD5-0FA3-49F4-A9DD-9452F8B1EF69}">
      <dsp:nvSpPr>
        <dsp:cNvPr id="0" name=""/>
        <dsp:cNvSpPr/>
      </dsp:nvSpPr>
      <dsp:spPr>
        <a:xfrm>
          <a:off x="2289585" y="947858"/>
          <a:ext cx="1557516" cy="36528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Currencies</a:t>
          </a:r>
        </a:p>
      </dsp:txBody>
      <dsp:txXfrm>
        <a:off x="2300284" y="958557"/>
        <a:ext cx="1536118" cy="343884"/>
      </dsp:txXfrm>
    </dsp:sp>
    <dsp:sp modelId="{3B554749-6E42-4493-989E-3F317C11D6F6}">
      <dsp:nvSpPr>
        <dsp:cNvPr id="0" name=""/>
        <dsp:cNvSpPr/>
      </dsp:nvSpPr>
      <dsp:spPr>
        <a:xfrm>
          <a:off x="2289585" y="1369338"/>
          <a:ext cx="1557516" cy="36528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Securities</a:t>
          </a:r>
        </a:p>
      </dsp:txBody>
      <dsp:txXfrm>
        <a:off x="2300284" y="1380037"/>
        <a:ext cx="1536118" cy="343884"/>
      </dsp:txXfrm>
    </dsp:sp>
    <dsp:sp modelId="{432C69F8-00E1-4FBD-B25A-C5F49B362FCC}">
      <dsp:nvSpPr>
        <dsp:cNvPr id="0" name=""/>
        <dsp:cNvSpPr/>
      </dsp:nvSpPr>
      <dsp:spPr>
        <a:xfrm>
          <a:off x="2289585" y="1790819"/>
          <a:ext cx="1557516" cy="36528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Property</a:t>
          </a:r>
        </a:p>
      </dsp:txBody>
      <dsp:txXfrm>
        <a:off x="2300284" y="1801518"/>
        <a:ext cx="1536118" cy="343884"/>
      </dsp:txXfrm>
    </dsp:sp>
    <dsp:sp modelId="{3D9F4C1E-14A3-47D6-B941-85BB22154F12}">
      <dsp:nvSpPr>
        <dsp:cNvPr id="0" name=""/>
        <dsp:cNvSpPr/>
      </dsp:nvSpPr>
      <dsp:spPr>
        <a:xfrm>
          <a:off x="2289585" y="2212299"/>
          <a:ext cx="1557516" cy="36528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Privileges</a:t>
          </a:r>
        </a:p>
      </dsp:txBody>
      <dsp:txXfrm>
        <a:off x="2300284" y="2222998"/>
        <a:ext cx="1536118" cy="343884"/>
      </dsp:txXfrm>
    </dsp:sp>
    <dsp:sp modelId="{B70D3868-6B03-4676-AA3F-6555C0D66501}">
      <dsp:nvSpPr>
        <dsp:cNvPr id="0" name=""/>
        <dsp:cNvSpPr/>
      </dsp:nvSpPr>
      <dsp:spPr>
        <a:xfrm>
          <a:off x="2289585" y="2633779"/>
          <a:ext cx="1557516" cy="36528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Data</a:t>
          </a:r>
        </a:p>
      </dsp:txBody>
      <dsp:txXfrm>
        <a:off x="2300284" y="2644478"/>
        <a:ext cx="1536118" cy="343884"/>
      </dsp:txXfrm>
    </dsp:sp>
    <dsp:sp modelId="{C5E9747B-2D68-4551-A292-17F1A15A71CC}">
      <dsp:nvSpPr>
        <dsp:cNvPr id="0" name=""/>
        <dsp:cNvSpPr/>
      </dsp:nvSpPr>
      <dsp:spPr>
        <a:xfrm>
          <a:off x="4187808" y="0"/>
          <a:ext cx="1946895" cy="3157537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Relationships</a:t>
          </a:r>
        </a:p>
      </dsp:txBody>
      <dsp:txXfrm>
        <a:off x="4187808" y="0"/>
        <a:ext cx="1946895" cy="947261"/>
      </dsp:txXfrm>
    </dsp:sp>
    <dsp:sp modelId="{77A397DA-155F-43A3-87FA-255FA334FC85}">
      <dsp:nvSpPr>
        <dsp:cNvPr id="0" name=""/>
        <dsp:cNvSpPr/>
      </dsp:nvSpPr>
      <dsp:spPr>
        <a:xfrm>
          <a:off x="4382498" y="947530"/>
          <a:ext cx="1557516" cy="62032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DApps</a:t>
          </a:r>
        </a:p>
      </dsp:txBody>
      <dsp:txXfrm>
        <a:off x="4400667" y="965699"/>
        <a:ext cx="1521178" cy="583991"/>
      </dsp:txXfrm>
    </dsp:sp>
    <dsp:sp modelId="{E7B1FDFD-43CB-441E-8A0F-9CDC5650FE69}">
      <dsp:nvSpPr>
        <dsp:cNvPr id="0" name=""/>
        <dsp:cNvSpPr/>
      </dsp:nvSpPr>
      <dsp:spPr>
        <a:xfrm>
          <a:off x="4382498" y="1663295"/>
          <a:ext cx="1557516" cy="62032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Smart Contracts</a:t>
          </a:r>
        </a:p>
      </dsp:txBody>
      <dsp:txXfrm>
        <a:off x="4400667" y="1681464"/>
        <a:ext cx="1521178" cy="583991"/>
      </dsp:txXfrm>
    </dsp:sp>
    <dsp:sp modelId="{9F72E7E3-9E39-4BB4-894A-68952E4FB734}">
      <dsp:nvSpPr>
        <dsp:cNvPr id="0" name=""/>
        <dsp:cNvSpPr/>
      </dsp:nvSpPr>
      <dsp:spPr>
        <a:xfrm>
          <a:off x="4382498" y="2379060"/>
          <a:ext cx="1557516" cy="62032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Use-Specific Platforms</a:t>
          </a:r>
        </a:p>
      </dsp:txBody>
      <dsp:txXfrm>
        <a:off x="4400667" y="2397229"/>
        <a:ext cx="1521178" cy="583991"/>
      </dsp:txXfrm>
    </dsp:sp>
    <dsp:sp modelId="{43A955EB-D0D0-4DE9-BD95-A2745C64F1BF}">
      <dsp:nvSpPr>
        <dsp:cNvPr id="0" name=""/>
        <dsp:cNvSpPr/>
      </dsp:nvSpPr>
      <dsp:spPr>
        <a:xfrm>
          <a:off x="6280720" y="0"/>
          <a:ext cx="1946895" cy="3157537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Disputes</a:t>
          </a:r>
        </a:p>
      </dsp:txBody>
      <dsp:txXfrm>
        <a:off x="6280720" y="0"/>
        <a:ext cx="1946895" cy="947261"/>
      </dsp:txXfrm>
    </dsp:sp>
    <dsp:sp modelId="{D96D1875-EB36-4266-A224-BAE82B76FE4F}">
      <dsp:nvSpPr>
        <dsp:cNvPr id="0" name=""/>
        <dsp:cNvSpPr/>
      </dsp:nvSpPr>
      <dsp:spPr>
        <a:xfrm>
          <a:off x="6475410" y="948186"/>
          <a:ext cx="1557516" cy="95204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Decentralized Dispute Resolution Protocols</a:t>
          </a:r>
        </a:p>
      </dsp:txBody>
      <dsp:txXfrm>
        <a:off x="6503294" y="976070"/>
        <a:ext cx="1501748" cy="896272"/>
      </dsp:txXfrm>
    </dsp:sp>
    <dsp:sp modelId="{81E38CB7-DDA6-4D3C-95CD-867DA2A1A2AC}">
      <dsp:nvSpPr>
        <dsp:cNvPr id="0" name=""/>
        <dsp:cNvSpPr/>
      </dsp:nvSpPr>
      <dsp:spPr>
        <a:xfrm>
          <a:off x="6475410" y="2046694"/>
          <a:ext cx="1557516" cy="95204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Off-Ramps to Traditional Forums</a:t>
          </a:r>
        </a:p>
      </dsp:txBody>
      <dsp:txXfrm>
        <a:off x="6503294" y="2074578"/>
        <a:ext cx="1501748" cy="8962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jp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186EB1B2-2286-E243-A0B3-6BC89E440FF5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endParaRPr lang="en-AU" altLang="en-US"/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6F544E38-5522-BE4F-8DB2-20DFC0111D42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endParaRPr lang="en-AU" altLang="en-US"/>
          </a:p>
        </p:txBody>
      </p:sp>
      <p:sp>
        <p:nvSpPr>
          <p:cNvPr id="25604" name="Rectangle 4">
            <a:extLst>
              <a:ext uri="{FF2B5EF4-FFF2-40B4-BE49-F238E27FC236}">
                <a16:creationId xmlns:a16="http://schemas.microsoft.com/office/drawing/2014/main" id="{C64730C0-6D73-1E4D-AA42-0BF874B35FB7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7" name="Rectangle 5">
            <a:extLst>
              <a:ext uri="{FF2B5EF4-FFF2-40B4-BE49-F238E27FC236}">
                <a16:creationId xmlns:a16="http://schemas.microsoft.com/office/drawing/2014/main" id="{3DB0629F-6703-A642-8BCD-7397181784CF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altLang="en-US" noProof="0"/>
              <a:t>Click to edit Master text styles</a:t>
            </a:r>
          </a:p>
          <a:p>
            <a:pPr lvl="1"/>
            <a:r>
              <a:rPr lang="en-AU" altLang="en-US" noProof="0"/>
              <a:t>Second level</a:t>
            </a:r>
          </a:p>
          <a:p>
            <a:pPr lvl="2"/>
            <a:r>
              <a:rPr lang="en-AU" altLang="en-US" noProof="0"/>
              <a:t>Third level</a:t>
            </a:r>
          </a:p>
          <a:p>
            <a:pPr lvl="3"/>
            <a:r>
              <a:rPr lang="en-AU" altLang="en-US" noProof="0"/>
              <a:t>Fourth level</a:t>
            </a:r>
          </a:p>
          <a:p>
            <a:pPr lvl="4"/>
            <a:r>
              <a:rPr lang="en-AU" altLang="en-US" noProof="0"/>
              <a:t>Fifth level</a:t>
            </a:r>
          </a:p>
        </p:txBody>
      </p:sp>
      <p:sp>
        <p:nvSpPr>
          <p:cNvPr id="3078" name="Rectangle 6">
            <a:extLst>
              <a:ext uri="{FF2B5EF4-FFF2-40B4-BE49-F238E27FC236}">
                <a16:creationId xmlns:a16="http://schemas.microsoft.com/office/drawing/2014/main" id="{9FAD332C-B1AD-0649-A2AB-DC6BB066653A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endParaRPr lang="en-AU" altLang="en-US"/>
          </a:p>
        </p:txBody>
      </p:sp>
      <p:sp>
        <p:nvSpPr>
          <p:cNvPr id="3079" name="Rectangle 7">
            <a:extLst>
              <a:ext uri="{FF2B5EF4-FFF2-40B4-BE49-F238E27FC236}">
                <a16:creationId xmlns:a16="http://schemas.microsoft.com/office/drawing/2014/main" id="{7A5CC773-7FB3-D941-896D-F94536A33A1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7D44475B-974D-A448-B761-CAA1854D9587}" type="slidenum">
              <a:rPr lang="en-AU" altLang="en-US"/>
              <a:pPr>
                <a:defRPr/>
              </a:pPr>
              <a:t>‹#›</a:t>
            </a:fld>
            <a:endParaRPr lang="en-AU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charset="0"/>
        <a:cs typeface="Arial" panose="020B0604020202020204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Arial" charset="0"/>
        <a:cs typeface="Arial" panose="020B0604020202020204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Arial" charset="0"/>
        <a:cs typeface="Arial" panose="020B0604020202020204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Arial" charset="0"/>
        <a:cs typeface="Arial" panose="020B0604020202020204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Arial" charset="0"/>
        <a:cs typeface="Arial" panose="020B0604020202020204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Slide Image Placeholder 1">
            <a:extLst>
              <a:ext uri="{FF2B5EF4-FFF2-40B4-BE49-F238E27FC236}">
                <a16:creationId xmlns:a16="http://schemas.microsoft.com/office/drawing/2014/main" id="{0DC917A7-A384-FF40-8FE5-5EE7C08327F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8914" name="Notes Placeholder 2">
            <a:extLst>
              <a:ext uri="{FF2B5EF4-FFF2-40B4-BE49-F238E27FC236}">
                <a16:creationId xmlns:a16="http://schemas.microsoft.com/office/drawing/2014/main" id="{BE2661C8-9EC5-C749-98D3-7D4745A4311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8915" name="Slide Number Placeholder 3">
            <a:extLst>
              <a:ext uri="{FF2B5EF4-FFF2-40B4-BE49-F238E27FC236}">
                <a16:creationId xmlns:a16="http://schemas.microsoft.com/office/drawing/2014/main" id="{44668EB4-D803-9649-97F5-0B7D0AAA911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D25BB9BE-9794-174E-9CF5-A1EFED0F1F82}" type="slidenum">
              <a:rPr lang="en-AU" altLang="en-US"/>
              <a:pPr/>
              <a:t>12</a:t>
            </a:fld>
            <a:endParaRPr lang="en-AU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4426D220-5812-884B-9759-500E1816C7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652963"/>
            <a:ext cx="9144000" cy="2205037"/>
          </a:xfrm>
          <a:prstGeom prst="rect">
            <a:avLst/>
          </a:prstGeom>
          <a:solidFill>
            <a:srgbClr val="94B0BE"/>
          </a:solidFill>
          <a:ln>
            <a:noFill/>
          </a:ln>
          <a:effectLst/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>
              <a:ea typeface="+mn-ea"/>
            </a:endParaRPr>
          </a:p>
        </p:txBody>
      </p:sp>
      <p:sp>
        <p:nvSpPr>
          <p:cNvPr id="5" name="Rectangle 8">
            <a:extLst>
              <a:ext uri="{FF2B5EF4-FFF2-40B4-BE49-F238E27FC236}">
                <a16:creationId xmlns:a16="http://schemas.microsoft.com/office/drawing/2014/main" id="{6C1B81BD-E407-9749-992A-B8425F08B3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765175"/>
          </a:xfrm>
          <a:prstGeom prst="rect">
            <a:avLst/>
          </a:prstGeom>
          <a:solidFill>
            <a:srgbClr val="333333"/>
          </a:solidFill>
          <a:ln>
            <a:noFill/>
          </a:ln>
          <a:effectLst/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defRPr/>
            </a:pPr>
            <a:endParaRPr lang="en-US" altLang="en-US">
              <a:ea typeface="+mn-ea"/>
            </a:endParaRPr>
          </a:p>
        </p:txBody>
      </p:sp>
      <p:pic>
        <p:nvPicPr>
          <p:cNvPr id="6" name="Picture 9" descr="ANU_LOGO_WHITE">
            <a:extLst>
              <a:ext uri="{FF2B5EF4-FFF2-40B4-BE49-F238E27FC236}">
                <a16:creationId xmlns:a16="http://schemas.microsoft.com/office/drawing/2014/main" id="{5E527D56-D9C9-1F46-92E5-CDD3AD9A08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313" y="115888"/>
            <a:ext cx="1511300" cy="525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196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468313" y="4652963"/>
            <a:ext cx="8280400" cy="519112"/>
          </a:xfrm>
        </p:spPr>
        <p:txBody>
          <a:bodyPr>
            <a:spAutoFit/>
          </a:bodyPr>
          <a:lstStyle>
            <a:lvl1pPr marL="0" indent="0">
              <a:buFontTx/>
              <a:buNone/>
              <a:defRPr sz="2800"/>
            </a:lvl1pPr>
          </a:lstStyle>
          <a:p>
            <a:pPr lvl="0"/>
            <a:r>
              <a:rPr lang="en-AU" altLang="en-US" noProof="0"/>
              <a:t>Click to edit Master subtitle style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ctrTitle"/>
          </p:nvPr>
        </p:nvSpPr>
        <p:spPr>
          <a:xfrm>
            <a:off x="468313" y="1919288"/>
            <a:ext cx="8207375" cy="641350"/>
          </a:xfrm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AU" altLang="en-US" noProof="0"/>
              <a:t>Click to edit Master title style</a:t>
            </a:r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DF4572E0-2AF1-884D-83B0-C1C8E6B0E41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 algn="l">
              <a:defRPr/>
            </a:lvl1pPr>
          </a:lstStyle>
          <a:p>
            <a:pPr>
              <a:defRPr/>
            </a:pPr>
            <a:endParaRPr lang="en-AU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87D37258-4D18-134F-8DDC-9ECE3A817B1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 algn="ctr">
              <a:defRPr/>
            </a:lvl1pPr>
          </a:lstStyle>
          <a:p>
            <a:pPr>
              <a:defRPr/>
            </a:pPr>
            <a:r>
              <a:rPr lang="en-AU" altLang="en-US"/>
              <a:t>Footer text goes in here</a:t>
            </a:r>
          </a:p>
        </p:txBody>
      </p:sp>
      <p:sp>
        <p:nvSpPr>
          <p:cNvPr id="9" name="Rectangle 7">
            <a:extLst>
              <a:ext uri="{FF2B5EF4-FFF2-40B4-BE49-F238E27FC236}">
                <a16:creationId xmlns:a16="http://schemas.microsoft.com/office/drawing/2014/main" id="{FB57C010-D9B2-E94F-8D62-21D2B9B2129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B281910D-8310-D144-8750-E26E10152195}" type="slidenum">
              <a:rPr lang="en-AU" altLang="en-US"/>
              <a:pPr>
                <a:defRPr/>
              </a:pPr>
              <a:t>‹#›</a:t>
            </a:fld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38052007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0F10140A-24A5-2143-B2F2-36690206E52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AU" alt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6AB99C68-D85E-FD4C-8E2F-1AFE341C900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 altLang="en-US"/>
              <a:t>Footer text goes in here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2EF90612-FDC8-964B-B9A2-1D69D089011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A548641-6994-7F41-B0AD-994BC0A75FF4}" type="slidenum">
              <a:rPr lang="en-AU" altLang="en-US"/>
              <a:pPr>
                <a:defRPr/>
              </a:pPr>
              <a:t>‹#›</a:t>
            </a:fld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872210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38925" y="765175"/>
            <a:ext cx="2058988" cy="53609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765175"/>
            <a:ext cx="6029325" cy="53609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C59F1CEF-2EF3-A244-ACD9-7FB5BF176F3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AU" alt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07540668-7053-5D43-90C3-39FF01868CD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 altLang="en-US"/>
              <a:t>Footer text goes in here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4CED79EF-81B5-9346-94BE-96EB32C8BC1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5BFD0A8-F73E-F24D-8602-DF66B277DF8D}" type="slidenum">
              <a:rPr lang="en-AU" altLang="en-US"/>
              <a:pPr>
                <a:defRPr/>
              </a:pPr>
              <a:t>‹#›</a:t>
            </a:fld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5831053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CE8A4A5A-920D-1048-864B-E3AE330554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652963"/>
            <a:ext cx="9144000" cy="2205037"/>
          </a:xfrm>
          <a:prstGeom prst="rect">
            <a:avLst/>
          </a:prstGeom>
          <a:solidFill>
            <a:srgbClr val="94B0BE"/>
          </a:solidFill>
          <a:ln>
            <a:noFill/>
          </a:ln>
          <a:effec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eaLnBrk="1" hangingPunct="1">
              <a:defRPr/>
            </a:pPr>
            <a:endParaRPr lang="en-US" altLang="x-none"/>
          </a:p>
        </p:txBody>
      </p:sp>
      <p:sp>
        <p:nvSpPr>
          <p:cNvPr id="5" name="Rectangle 8">
            <a:extLst>
              <a:ext uri="{FF2B5EF4-FFF2-40B4-BE49-F238E27FC236}">
                <a16:creationId xmlns:a16="http://schemas.microsoft.com/office/drawing/2014/main" id="{798BB44D-3304-8F4D-8326-7E598ACCFA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1028700"/>
          </a:xfrm>
          <a:prstGeom prst="rect">
            <a:avLst/>
          </a:prstGeom>
          <a:solidFill>
            <a:srgbClr val="333333"/>
          </a:solidFill>
          <a:ln>
            <a:noFill/>
          </a:ln>
          <a:effec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>
              <a:defRPr/>
            </a:pPr>
            <a:endParaRPr lang="en-US" altLang="x-none"/>
          </a:p>
        </p:txBody>
      </p:sp>
      <p:pic>
        <p:nvPicPr>
          <p:cNvPr id="6" name="Picture 12" descr="ANU_LOGO_WHITE">
            <a:extLst>
              <a:ext uri="{FF2B5EF4-FFF2-40B4-BE49-F238E27FC236}">
                <a16:creationId xmlns:a16="http://schemas.microsoft.com/office/drawing/2014/main" id="{52C253A2-F7A5-484D-A3D8-59A0C26D879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313" y="153988"/>
            <a:ext cx="1511300" cy="70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196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468313" y="4652963"/>
            <a:ext cx="8280400" cy="523220"/>
          </a:xfrm>
        </p:spPr>
        <p:txBody>
          <a:bodyPr>
            <a:spAutoFit/>
          </a:bodyPr>
          <a:lstStyle>
            <a:lvl1pPr marL="0" indent="0">
              <a:buFontTx/>
              <a:buNone/>
              <a:defRPr sz="2800"/>
            </a:lvl1pPr>
          </a:lstStyle>
          <a:p>
            <a:pPr lvl="0"/>
            <a:r>
              <a:rPr lang="en-AU" noProof="0"/>
              <a:t>Click to edit Master subtitle style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ctrTitle"/>
          </p:nvPr>
        </p:nvSpPr>
        <p:spPr>
          <a:xfrm>
            <a:off x="468317" y="1916801"/>
            <a:ext cx="8207375" cy="646331"/>
          </a:xfrm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AU" noProof="0"/>
              <a:t>Click to edit Master title style</a:t>
            </a:r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12ED560A-9645-8F4A-A3CE-642961C04DF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6813"/>
            <a:ext cx="2133600" cy="476250"/>
          </a:xfrm>
        </p:spPr>
        <p:txBody>
          <a:bodyPr/>
          <a:lstStyle>
            <a:lvl1pPr algn="l">
              <a:defRPr/>
            </a:lvl1pPr>
          </a:lstStyle>
          <a:p>
            <a:pPr>
              <a:defRPr/>
            </a:pPr>
            <a:endParaRPr lang="x-none" altLang="x-none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CF7EF46A-A716-5749-B7C7-D4B5BE70E10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6813"/>
            <a:ext cx="2895600" cy="476250"/>
          </a:xfrm>
        </p:spPr>
        <p:txBody>
          <a:bodyPr/>
          <a:lstStyle>
            <a:lvl1pPr algn="ctr">
              <a:defRPr/>
            </a:lvl1pPr>
          </a:lstStyle>
          <a:p>
            <a:pPr>
              <a:defRPr/>
            </a:pPr>
            <a:r>
              <a:rPr lang="en-AU"/>
              <a:t>Footer text goes in here</a:t>
            </a:r>
          </a:p>
        </p:txBody>
      </p:sp>
      <p:sp>
        <p:nvSpPr>
          <p:cNvPr id="9" name="Rectangle 7">
            <a:extLst>
              <a:ext uri="{FF2B5EF4-FFF2-40B4-BE49-F238E27FC236}">
                <a16:creationId xmlns:a16="http://schemas.microsoft.com/office/drawing/2014/main" id="{7EAC10AB-1DDC-684E-9921-B32A296AE00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6813"/>
            <a:ext cx="2133600" cy="47625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10C40B09-C776-054E-A9EF-662C98A65344}" type="slidenum">
              <a:rPr lang="en-AU" altLang="en-US"/>
              <a:pPr>
                <a:defRPr/>
              </a:pPr>
              <a:t>‹#›</a:t>
            </a:fld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37192451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B6B74B62-78D0-C642-9D22-C5552F78877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x-none" altLang="x-none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E3D4A8AF-C375-934B-802B-E04A2BE2B26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/>
              <a:t>Footer text goes in here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9A2B397C-6A7B-E54A-B8BF-A8B665F6046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09C6CBA-DA8F-5949-A43C-ED2ACBC219E1}" type="slidenum">
              <a:rPr lang="en-AU" altLang="en-US"/>
              <a:pPr>
                <a:defRPr/>
              </a:pPr>
              <a:t>‹#›</a:t>
            </a:fld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21391749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3B7A52AC-BDC0-5147-8610-1827C81C640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x-none" altLang="x-none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D2CBB9F2-870F-294B-993D-9EB1D3F3064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/>
              <a:t>Footer text goes in here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AB04DC81-0F76-DD44-AC0E-FDEF7BB4925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DED9F43-F0AA-4E44-B44B-61D5887106B8}" type="slidenum">
              <a:rPr lang="en-AU" altLang="en-US"/>
              <a:pPr>
                <a:defRPr/>
              </a:pPr>
              <a:t>‹#›</a:t>
            </a:fld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8280980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16113"/>
            <a:ext cx="4038600" cy="421005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16113"/>
            <a:ext cx="4038600" cy="421005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1881944-F93D-5148-BB85-5B9935E9250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x-none" altLang="x-none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76EB2E0-D168-8244-9E4C-2A17F0381AC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/>
              <a:t>Footer text goes in here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FC52D22-6F66-E444-8676-4F19ADAEC1A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CA7671D-4892-E64F-B6C3-16E3D262A2DD}" type="slidenum">
              <a:rPr lang="en-AU" altLang="en-US"/>
              <a:pPr>
                <a:defRPr/>
              </a:pPr>
              <a:t>‹#›</a:t>
            </a:fld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37165890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48680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29131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54043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9" y="1829131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9" y="2454043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758F55E1-18B4-A945-ACBD-696B60805E1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x-none" altLang="x-none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FF6FDB65-4EE2-AA4B-8724-4AD71470962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/>
              <a:t>Footer text goes in here</a:t>
            </a:r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5AAF8FAA-FCFB-4843-918A-41EFC6577D4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5CF734-501A-3C44-AC4B-CA5DBD40A1B6}" type="slidenum">
              <a:rPr lang="en-AU" altLang="en-US"/>
              <a:pPr>
                <a:defRPr/>
              </a:pPr>
              <a:t>‹#›</a:t>
            </a:fld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21233500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DF8C2427-8E7A-B249-9107-A9DB14A5970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x-none" altLang="x-none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D27CB62E-62D3-3846-A4FF-2A82645E2DD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/>
              <a:t>Footer text goes in here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45F9C258-CC45-8849-A085-3BDED23C02F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0118F0B-CA7D-AD4D-B963-53980C68B3CF}" type="slidenum">
              <a:rPr lang="en-AU" altLang="en-US"/>
              <a:pPr>
                <a:defRPr/>
              </a:pPr>
              <a:t>‹#›</a:t>
            </a:fld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172854213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3F1E6E77-151B-2147-8EDC-2E2881F921E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x-none" altLang="x-none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EB654C4C-2610-BF43-B495-D97E7D601AC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/>
              <a:t>Footer text goes in here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728A8E2B-897F-F441-A56E-3BA5BBD1E39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B163F75-5BE2-C64E-89DC-467D51F853EF}" type="slidenum">
              <a:rPr lang="en-AU" altLang="en-US"/>
              <a:pPr>
                <a:defRPr/>
              </a:pPr>
              <a:t>‹#›</a:t>
            </a:fld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121957836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4" y="548680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74424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4" y="1796819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2AA578D-9D65-9847-85DF-2206D234E2D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x-none" altLang="x-none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D52E2B5-3891-D747-BDEA-E0FDE3884D5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/>
              <a:t>Footer text goes in here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BEB0DD4-83A5-614A-916B-EA42907107F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67CA9D7-EDFA-DD4C-A6F6-849CB5DB9299}" type="slidenum">
              <a:rPr lang="en-AU" altLang="en-US"/>
              <a:pPr>
                <a:defRPr/>
              </a:pPr>
              <a:t>‹#›</a:t>
            </a:fld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8494884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F095E00F-6F60-4F4C-B448-8A9F57DFC1B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AU" alt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63515D65-42F0-CD41-B6D7-E8A0F0EC92D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 altLang="en-US"/>
              <a:t>Footer text goes in here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2D291A5C-B4AA-A149-96B7-840ECD171D1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6FBD89D-526B-4A48-9B56-D5012C774D10}" type="slidenum">
              <a:rPr lang="en-AU" altLang="en-US"/>
              <a:pPr>
                <a:defRPr/>
              </a:pPr>
              <a:t>‹#›</a:t>
            </a:fld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208277178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5061181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850371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AU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696479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49590F2-0722-0946-80C3-91973C34FD5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x-none" altLang="x-none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B5C721A-72E3-2A4A-9C39-F8BFFEB5663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/>
              <a:t>Footer text goes in here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1D8E2EE-A10E-474F-BBA7-6FC5305B612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2ACD1BC-2452-344B-8667-C1E907733D5A}" type="slidenum">
              <a:rPr lang="en-AU" altLang="en-US"/>
              <a:pPr>
                <a:defRPr/>
              </a:pPr>
              <a:t>‹#›</a:t>
            </a:fld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367906636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B01F629E-54F4-394D-B1C4-C223D5A89EC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x-none" altLang="x-none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E43ECB07-66A2-324B-861C-E4731FA0308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/>
              <a:t>Footer text goes in here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08E633F7-CD1F-0E4E-AE7B-BA8E38EE998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725C9BE-2F77-7143-A850-9C4CE56EE2EB}" type="slidenum">
              <a:rPr lang="en-AU" altLang="en-US"/>
              <a:pPr>
                <a:defRPr/>
              </a:pPr>
              <a:t>‹#›</a:t>
            </a:fld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295493729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38925" y="765175"/>
            <a:ext cx="2058988" cy="53609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4" y="765175"/>
            <a:ext cx="6029325" cy="53609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922CF8D3-3C76-C948-A496-837B2D332EA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x-none" altLang="x-none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3FA32FC2-5A4A-B84C-A72B-A701C77C796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/>
              <a:t>Footer text goes in here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96E46EC5-D0E1-AE48-9799-154ADF7BD09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134DA5-17A7-B340-884F-C688FF4A0F36}" type="slidenum">
              <a:rPr lang="en-AU" altLang="en-US"/>
              <a:pPr>
                <a:defRPr/>
              </a:pPr>
              <a:t>‹#›</a:t>
            </a:fld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27602385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5DC9A98F-1060-134A-B5D8-B5B2C230853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AU" alt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1F642BD6-0E2C-6A4E-B221-86F1BCE33DC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 altLang="en-US"/>
              <a:t>Footer text goes in here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A568F0F7-3E5D-DD41-AABF-5A66E502E2D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547E999-81E1-A847-BAA1-249623BBD8BD}" type="slidenum">
              <a:rPr lang="en-AU" altLang="en-US"/>
              <a:pPr>
                <a:defRPr/>
              </a:pPr>
              <a:t>‹#›</a:t>
            </a:fld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37917399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16113"/>
            <a:ext cx="4038600" cy="42100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16113"/>
            <a:ext cx="4038600" cy="42100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ECE37A4-3319-854F-8C6C-E0C9C88678C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AU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1F0127B-D379-FC43-A4C7-B528AAD8C21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 altLang="en-US"/>
              <a:t>Footer text goes in here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61D209B-37C2-464C-A6CA-B464A512B4E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0F81B79-5DE8-8A47-90AA-9227EC79302F}" type="slidenum">
              <a:rPr lang="en-AU" altLang="en-US"/>
              <a:pPr>
                <a:defRPr/>
              </a:pPr>
              <a:t>‹#›</a:t>
            </a:fld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4123109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D0E688D9-D0EE-AA48-8213-BE261736770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AU" altLang="en-US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69DEC627-3FD7-7E43-B3E7-41927427079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 altLang="en-US"/>
              <a:t>Footer text goes in here</a:t>
            </a:r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B0F670FA-7334-8448-8398-B57E92BA646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DCF64C9-F148-344F-943A-BE4B09D0CED3}" type="slidenum">
              <a:rPr lang="en-AU" altLang="en-US"/>
              <a:pPr>
                <a:defRPr/>
              </a:pPr>
              <a:t>‹#›</a:t>
            </a:fld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16134005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90E1C851-B1BC-EB42-8188-E06C91AF858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AU" altLang="en-US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C3A387AB-232A-824D-BDE6-A0297C30F16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 altLang="en-US"/>
              <a:t>Footer text goes in here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DC4474EA-8F8E-B54C-9051-DF93A20436B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30B518E-D0BB-DC4C-8A90-B75C7B2E7F3E}" type="slidenum">
              <a:rPr lang="en-AU" altLang="en-US"/>
              <a:pPr>
                <a:defRPr/>
              </a:pPr>
              <a:t>‹#›</a:t>
            </a:fld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3937581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09F1823F-2B12-3C40-920E-E2D6E602200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AU" altLang="en-US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27BAE02A-22C5-F744-90F6-90E257AE628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 altLang="en-US"/>
              <a:t>Footer text goes in here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CD29B811-E258-A542-9921-AFBA641141B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2618E8E-780F-3D4E-82E2-7E9A1CA82138}" type="slidenum">
              <a:rPr lang="en-AU" altLang="en-US"/>
              <a:pPr>
                <a:defRPr/>
              </a:pPr>
              <a:t>‹#›</a:t>
            </a:fld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26896899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99A0D72-5B9B-FF47-94A6-BB8A619AF0D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AU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04B94FA-C448-7949-9775-BCB327BE67E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 altLang="en-US"/>
              <a:t>Footer text goes in here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F2815DB-DB0F-1948-B748-FC2E7686E2F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323944D-E3B7-6345-8AA7-A3699670BD36}" type="slidenum">
              <a:rPr lang="en-AU" altLang="en-US"/>
              <a:pPr>
                <a:defRPr/>
              </a:pPr>
              <a:t>‹#›</a:t>
            </a:fld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3044178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AU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F1C8878-9921-B743-B07B-DCF97F04112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AU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01FACAE-E7BE-E348-9535-7143FF7A0EE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 altLang="en-US"/>
              <a:t>Footer text goes in here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7E9FBA0-98D7-A340-B17D-A045286AF0C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A429D3E-2116-9B4B-8195-FFF759682A12}" type="slidenum">
              <a:rPr lang="en-AU" altLang="en-US"/>
              <a:pPr>
                <a:defRPr/>
              </a:pPr>
              <a:t>‹#›</a:t>
            </a:fld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30522766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8">
            <a:extLst>
              <a:ext uri="{FF2B5EF4-FFF2-40B4-BE49-F238E27FC236}">
                <a16:creationId xmlns:a16="http://schemas.microsoft.com/office/drawing/2014/main" id="{4B87E906-9021-8B41-BAC9-93E484F6D7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597650"/>
            <a:ext cx="9144000" cy="260350"/>
          </a:xfrm>
          <a:prstGeom prst="rect">
            <a:avLst/>
          </a:prstGeom>
          <a:solidFill>
            <a:srgbClr val="94B0BE"/>
          </a:solidFill>
          <a:ln>
            <a:noFill/>
          </a:ln>
          <a:effectLst/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>
              <a:ea typeface="+mn-ea"/>
            </a:endParaRPr>
          </a:p>
        </p:txBody>
      </p:sp>
      <p:sp>
        <p:nvSpPr>
          <p:cNvPr id="1027" name="Rectangle 2">
            <a:extLst>
              <a:ext uri="{FF2B5EF4-FFF2-40B4-BE49-F238E27FC236}">
                <a16:creationId xmlns:a16="http://schemas.microsoft.com/office/drawing/2014/main" id="{B0787CEF-4C28-3647-866D-5901168BA42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68313" y="765175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AU" altLang="en-US"/>
              <a:t>Click to edit Master title style</a:t>
            </a:r>
          </a:p>
        </p:txBody>
      </p:sp>
      <p:sp>
        <p:nvSpPr>
          <p:cNvPr id="1028" name="Rectangle 3">
            <a:extLst>
              <a:ext uri="{FF2B5EF4-FFF2-40B4-BE49-F238E27FC236}">
                <a16:creationId xmlns:a16="http://schemas.microsoft.com/office/drawing/2014/main" id="{9E60C045-1012-0448-896E-CE39B3AAC26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916113"/>
            <a:ext cx="8229600" cy="421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altLang="en-US"/>
              <a:t>Click to edit Master text styles</a:t>
            </a:r>
          </a:p>
          <a:p>
            <a:pPr lvl="1"/>
            <a:r>
              <a:rPr lang="en-AU" altLang="en-US"/>
              <a:t>Second level</a:t>
            </a:r>
          </a:p>
          <a:p>
            <a:pPr lvl="2"/>
            <a:r>
              <a:rPr lang="en-AU" altLang="en-US"/>
              <a:t>Third level</a:t>
            </a:r>
          </a:p>
          <a:p>
            <a:pPr lvl="3"/>
            <a:r>
              <a:rPr lang="en-AU" altLang="en-US"/>
              <a:t>Fourth level</a:t>
            </a:r>
          </a:p>
          <a:p>
            <a:pPr lvl="4"/>
            <a:r>
              <a:rPr lang="en-AU" altLang="en-US"/>
              <a:t>Fifth level</a:t>
            </a:r>
          </a:p>
        </p:txBody>
      </p:sp>
      <p:sp>
        <p:nvSpPr>
          <p:cNvPr id="2" name="Rectangle 4">
            <a:extLst>
              <a:ext uri="{FF2B5EF4-FFF2-40B4-BE49-F238E27FC236}">
                <a16:creationId xmlns:a16="http://schemas.microsoft.com/office/drawing/2014/main" id="{9C02F731-B346-CA45-A355-858DE36033D9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5724525" y="6597650"/>
            <a:ext cx="2133600" cy="1968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endParaRPr lang="en-AU" altLang="en-US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831C6808-A4F6-E84E-A016-0CB7955840F7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95288" y="6597650"/>
            <a:ext cx="5040312" cy="1968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r>
              <a:rPr lang="en-AU" altLang="en-US"/>
              <a:t>Footer text goes in here</a:t>
            </a:r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1E5B7CA5-087F-D841-A717-8A133BF75C68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101013" y="6597650"/>
            <a:ext cx="585787" cy="2159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 smtClean="0"/>
            </a:lvl1pPr>
          </a:lstStyle>
          <a:p>
            <a:pPr>
              <a:defRPr/>
            </a:pPr>
            <a:fld id="{39382F23-FD80-1646-9C98-1E3D9256C6BD}" type="slidenum">
              <a:rPr lang="en-AU" altLang="en-US"/>
              <a:pPr>
                <a:defRPr/>
              </a:pPr>
              <a:t>‹#›</a:t>
            </a:fld>
            <a:endParaRPr lang="en-AU" altLang="en-US"/>
          </a:p>
        </p:txBody>
      </p:sp>
      <p:sp>
        <p:nvSpPr>
          <p:cNvPr id="1032" name="Rectangle 7">
            <a:extLst>
              <a:ext uri="{FF2B5EF4-FFF2-40B4-BE49-F238E27FC236}">
                <a16:creationId xmlns:a16="http://schemas.microsoft.com/office/drawing/2014/main" id="{0F01B2A9-4D25-7844-B078-6DE39E7F54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765175"/>
          </a:xfrm>
          <a:prstGeom prst="rect">
            <a:avLst/>
          </a:prstGeom>
          <a:solidFill>
            <a:srgbClr val="333333"/>
          </a:solidFill>
          <a:ln>
            <a:noFill/>
          </a:ln>
          <a:effectLst/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defRPr/>
            </a:pPr>
            <a:endParaRPr lang="en-US" altLang="en-US">
              <a:ea typeface="+mn-ea"/>
            </a:endParaRPr>
          </a:p>
        </p:txBody>
      </p:sp>
      <p:pic>
        <p:nvPicPr>
          <p:cNvPr id="1033" name="Picture 9" descr="ANU_LOGO_WHITE">
            <a:extLst>
              <a:ext uri="{FF2B5EF4-FFF2-40B4-BE49-F238E27FC236}">
                <a16:creationId xmlns:a16="http://schemas.microsoft.com/office/drawing/2014/main" id="{7A60E960-834B-754B-BC81-771F1F72C7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313" y="115888"/>
            <a:ext cx="1511300" cy="525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934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kern="1200">
          <a:solidFill>
            <a:srgbClr val="527688"/>
          </a:solidFill>
          <a:latin typeface="+mj-lt"/>
          <a:ea typeface="ＭＳ Ｐゴシック" charset="0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527688"/>
          </a:solidFill>
          <a:latin typeface="Arial" panose="020B0604020202020204" pitchFamily="34" charset="0"/>
          <a:ea typeface="ＭＳ Ｐゴシック" charset="0"/>
          <a:cs typeface="Arial" panose="020B0604020202020204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527688"/>
          </a:solidFill>
          <a:latin typeface="Arial" panose="020B0604020202020204" pitchFamily="34" charset="0"/>
          <a:ea typeface="ＭＳ Ｐゴシック" charset="0"/>
          <a:cs typeface="Arial" panose="020B0604020202020204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527688"/>
          </a:solidFill>
          <a:latin typeface="Arial" panose="020B0604020202020204" pitchFamily="34" charset="0"/>
          <a:ea typeface="ＭＳ Ｐゴシック" charset="0"/>
          <a:cs typeface="Arial" panose="020B0604020202020204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527688"/>
          </a:solidFill>
          <a:latin typeface="Arial" panose="020B0604020202020204" pitchFamily="34" charset="0"/>
          <a:ea typeface="ＭＳ Ｐゴシック" charset="0"/>
          <a:cs typeface="Arial" panose="020B0604020202020204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rgbClr val="527688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rgbClr val="527688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rgbClr val="527688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rgbClr val="527688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Arial" charset="0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Arial" charset="0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Arial" charset="0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Arial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8">
            <a:extLst>
              <a:ext uri="{FF2B5EF4-FFF2-40B4-BE49-F238E27FC236}">
                <a16:creationId xmlns:a16="http://schemas.microsoft.com/office/drawing/2014/main" id="{3AB1B1BC-C9C9-3146-8C20-169DD9A798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500813"/>
            <a:ext cx="9144000" cy="357187"/>
          </a:xfrm>
          <a:prstGeom prst="rect">
            <a:avLst/>
          </a:prstGeom>
          <a:solidFill>
            <a:srgbClr val="94B0BE"/>
          </a:solidFill>
          <a:ln>
            <a:noFill/>
          </a:ln>
          <a:effec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eaLnBrk="1" hangingPunct="1">
              <a:defRPr/>
            </a:pPr>
            <a:endParaRPr lang="en-US" altLang="x-none"/>
          </a:p>
        </p:txBody>
      </p:sp>
      <p:sp>
        <p:nvSpPr>
          <p:cNvPr id="13315" name="Rectangle 2">
            <a:extLst>
              <a:ext uri="{FF2B5EF4-FFF2-40B4-BE49-F238E27FC236}">
                <a16:creationId xmlns:a16="http://schemas.microsoft.com/office/drawing/2014/main" id="{385D1215-327B-1D48-9DD1-D08C747F8B6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68313" y="76358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AU" altLang="en-US"/>
              <a:t>Click to edit Master title style</a:t>
            </a:r>
          </a:p>
        </p:txBody>
      </p:sp>
      <p:sp>
        <p:nvSpPr>
          <p:cNvPr id="13316" name="Rectangle 3">
            <a:extLst>
              <a:ext uri="{FF2B5EF4-FFF2-40B4-BE49-F238E27FC236}">
                <a16:creationId xmlns:a16="http://schemas.microsoft.com/office/drawing/2014/main" id="{B84EA31B-1762-7544-8872-0E7C41BA34B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916113"/>
            <a:ext cx="8229600" cy="421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altLang="en-US"/>
              <a:t>Click to edit Master text styles</a:t>
            </a:r>
          </a:p>
          <a:p>
            <a:pPr lvl="1"/>
            <a:r>
              <a:rPr lang="en-AU" altLang="en-US"/>
              <a:t>Second level</a:t>
            </a:r>
          </a:p>
          <a:p>
            <a:pPr lvl="2"/>
            <a:r>
              <a:rPr lang="en-AU" altLang="en-US"/>
              <a:t>Third level</a:t>
            </a:r>
          </a:p>
          <a:p>
            <a:pPr lvl="3"/>
            <a:r>
              <a:rPr lang="en-AU" altLang="en-US"/>
              <a:t>Fourth level</a:t>
            </a:r>
          </a:p>
          <a:p>
            <a:pPr lvl="4"/>
            <a:r>
              <a:rPr lang="en-AU" altLang="en-US"/>
              <a:t>Fifth level</a:t>
            </a:r>
          </a:p>
        </p:txBody>
      </p:sp>
      <p:sp>
        <p:nvSpPr>
          <p:cNvPr id="2" name="Rectangle 4">
            <a:extLst>
              <a:ext uri="{FF2B5EF4-FFF2-40B4-BE49-F238E27FC236}">
                <a16:creationId xmlns:a16="http://schemas.microsoft.com/office/drawing/2014/main" id="{7560AAA6-9B18-574F-8BDB-36593BBD32A2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5724525" y="6477000"/>
            <a:ext cx="2133600" cy="1968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pPr>
              <a:defRPr/>
            </a:pPr>
            <a:endParaRPr lang="x-none" altLang="x-none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F75AED77-FBF9-C742-9B00-6523F46F76D7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95288" y="6477000"/>
            <a:ext cx="5040312" cy="1968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ea typeface="+mn-ea"/>
              </a:defRPr>
            </a:lvl1pPr>
          </a:lstStyle>
          <a:p>
            <a:pPr>
              <a:defRPr/>
            </a:pPr>
            <a:r>
              <a:rPr lang="en-AU"/>
              <a:t>Footer text goes in here</a:t>
            </a:r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17B4D7A3-0C97-AD45-B9C0-7D7629FEE19A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101013" y="6477000"/>
            <a:ext cx="585787" cy="2159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smtClean="0"/>
            </a:lvl1pPr>
          </a:lstStyle>
          <a:p>
            <a:pPr>
              <a:defRPr/>
            </a:pPr>
            <a:fld id="{BC2F3135-8292-D54F-8733-5DDA075D540D}" type="slidenum">
              <a:rPr lang="en-AU" altLang="en-US"/>
              <a:pPr>
                <a:defRPr/>
              </a:pPr>
              <a:t>‹#›</a:t>
            </a:fld>
            <a:endParaRPr lang="en-AU" altLang="en-US"/>
          </a:p>
        </p:txBody>
      </p:sp>
      <p:sp>
        <p:nvSpPr>
          <p:cNvPr id="1032" name="Rectangle 7">
            <a:extLst>
              <a:ext uri="{FF2B5EF4-FFF2-40B4-BE49-F238E27FC236}">
                <a16:creationId xmlns:a16="http://schemas.microsoft.com/office/drawing/2014/main" id="{64736C29-EB92-DA4E-A75E-E1EBD33C10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766763"/>
          </a:xfrm>
          <a:prstGeom prst="rect">
            <a:avLst/>
          </a:prstGeom>
          <a:solidFill>
            <a:srgbClr val="333333"/>
          </a:solidFill>
          <a:ln>
            <a:noFill/>
          </a:ln>
          <a:effec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>
              <a:defRPr/>
            </a:pPr>
            <a:endParaRPr lang="en-US" altLang="x-none"/>
          </a:p>
        </p:txBody>
      </p:sp>
      <p:pic>
        <p:nvPicPr>
          <p:cNvPr id="13321" name="Picture 9" descr="ANU_LOGO_WHITE">
            <a:extLst>
              <a:ext uri="{FF2B5EF4-FFF2-40B4-BE49-F238E27FC236}">
                <a16:creationId xmlns:a16="http://schemas.microsoft.com/office/drawing/2014/main" id="{57F4192D-F0F2-D04F-865C-59C98D02F58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313" y="100013"/>
            <a:ext cx="1223962" cy="566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935" r:id="rId1"/>
    <p:sldLayoutId id="2147483924" r:id="rId2"/>
    <p:sldLayoutId id="2147483925" r:id="rId3"/>
    <p:sldLayoutId id="2147483926" r:id="rId4"/>
    <p:sldLayoutId id="2147483927" r:id="rId5"/>
    <p:sldLayoutId id="2147483928" r:id="rId6"/>
    <p:sldLayoutId id="2147483929" r:id="rId7"/>
    <p:sldLayoutId id="2147483930" r:id="rId8"/>
    <p:sldLayoutId id="2147483931" r:id="rId9"/>
    <p:sldLayoutId id="2147483932" r:id="rId10"/>
    <p:sldLayoutId id="2147483933" r:id="rId11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527688"/>
          </a:solidFill>
          <a:latin typeface="+mj-lt"/>
          <a:ea typeface="Arial" charset="0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527688"/>
          </a:solidFill>
          <a:latin typeface="Arial" charset="0"/>
          <a:ea typeface="Arial" charset="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527688"/>
          </a:solidFill>
          <a:latin typeface="Arial" charset="0"/>
          <a:ea typeface="Arial" charset="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527688"/>
          </a:solidFill>
          <a:latin typeface="Arial" charset="0"/>
          <a:ea typeface="Arial" charset="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527688"/>
          </a:solidFill>
          <a:latin typeface="Arial" charset="0"/>
          <a:ea typeface="Arial" charset="0"/>
          <a:cs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rgbClr val="527688"/>
          </a:solidFill>
          <a:latin typeface="Arial" charset="0"/>
          <a:cs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rgbClr val="527688"/>
          </a:solidFill>
          <a:latin typeface="Arial" charset="0"/>
          <a:cs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rgbClr val="527688"/>
          </a:solidFill>
          <a:latin typeface="Arial" charset="0"/>
          <a:cs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rgbClr val="527688"/>
          </a:solidFill>
          <a:latin typeface="Arial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Arial" charset="0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Arial" charset="0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Arial" charset="0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Arial" charset="0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3.jpe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Title 1">
            <a:extLst>
              <a:ext uri="{FF2B5EF4-FFF2-40B4-BE49-F238E27FC236}">
                <a16:creationId xmlns:a16="http://schemas.microsoft.com/office/drawing/2014/main" id="{D4E3A5E7-5883-D44F-BAE8-16F10594A61E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468313" y="1639888"/>
            <a:ext cx="8207375" cy="1200150"/>
          </a:xfrm>
        </p:spPr>
        <p:txBody>
          <a:bodyPr/>
          <a:lstStyle/>
          <a:p>
            <a:r>
              <a:rPr lang="en-AU" altLang="en-US" dirty="0">
                <a:ea typeface="ＭＳ Ｐゴシック" panose="020B0600070205080204" pitchFamily="34" charset="-128"/>
              </a:rPr>
              <a:t>Lex Automagica:</a:t>
            </a:r>
            <a:br>
              <a:rPr lang="en-AU" altLang="en-US" dirty="0">
                <a:ea typeface="ＭＳ Ｐゴシック" panose="020B0600070205080204" pitchFamily="34" charset="-128"/>
              </a:rPr>
            </a:br>
            <a:r>
              <a:rPr lang="en-AU" altLang="en-US" dirty="0">
                <a:ea typeface="ＭＳ Ｐゴシック" panose="020B0600070205080204" pitchFamily="34" charset="-128"/>
              </a:rPr>
              <a:t>The Dawn of The Clockwork Society?</a:t>
            </a:r>
          </a:p>
        </p:txBody>
      </p:sp>
      <p:sp>
        <p:nvSpPr>
          <p:cNvPr id="26626" name="Subtitle 2">
            <a:extLst>
              <a:ext uri="{FF2B5EF4-FFF2-40B4-BE49-F238E27FC236}">
                <a16:creationId xmlns:a16="http://schemas.microsoft.com/office/drawing/2014/main" id="{29F19E7C-B310-6745-B16E-694ACB659478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468313" y="4652963"/>
            <a:ext cx="8280400" cy="523875"/>
          </a:xfrm>
        </p:spPr>
        <p:txBody>
          <a:bodyPr/>
          <a:lstStyle/>
          <a:p>
            <a:r>
              <a:rPr lang="en-AU" altLang="en-US">
                <a:ea typeface="ＭＳ Ｐゴシック" panose="020B0600070205080204" pitchFamily="34" charset="-128"/>
              </a:rPr>
              <a:t>Blockchain &amp; Legal innovation I - Lecture 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Title 1">
            <a:extLst>
              <a:ext uri="{FF2B5EF4-FFF2-40B4-BE49-F238E27FC236}">
                <a16:creationId xmlns:a16="http://schemas.microsoft.com/office/drawing/2014/main" id="{568E65BD-E0FB-B744-9C19-430D1A636C1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AU" altLang="en-US">
                <a:ea typeface="ＭＳ Ｐゴシック" panose="020B0600070205080204" pitchFamily="34" charset="-128"/>
              </a:rPr>
              <a:t>The Benefits of Money</a:t>
            </a:r>
          </a:p>
        </p:txBody>
      </p:sp>
      <p:sp>
        <p:nvSpPr>
          <p:cNvPr id="35842" name="Content Placeholder 2">
            <a:extLst>
              <a:ext uri="{FF2B5EF4-FFF2-40B4-BE49-F238E27FC236}">
                <a16:creationId xmlns:a16="http://schemas.microsoft.com/office/drawing/2014/main" id="{B6FE5ABC-D38D-4546-B698-88CAC3F35C4A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FontTx/>
              <a:buNone/>
            </a:pPr>
            <a:r>
              <a:rPr lang="en-AU" altLang="en-US">
                <a:ea typeface="ＭＳ Ｐゴシック" panose="020B0600070205080204" pitchFamily="34" charset="-128"/>
              </a:rPr>
              <a:t>Money Allows Social Scaling</a:t>
            </a:r>
          </a:p>
          <a:p>
            <a:pPr marL="0" indent="0" algn="ctr">
              <a:buFontTx/>
              <a:buNone/>
            </a:pPr>
            <a:endParaRPr lang="en-AU" altLang="en-US">
              <a:ea typeface="ＭＳ Ｐゴシック" panose="020B0600070205080204" pitchFamily="34" charset="-128"/>
            </a:endParaRPr>
          </a:p>
          <a:p>
            <a:pPr marL="0" indent="0" algn="ctr">
              <a:buFontTx/>
              <a:buNone/>
            </a:pPr>
            <a:r>
              <a:rPr lang="en-AU" altLang="en-US">
                <a:ea typeface="ＭＳ Ｐゴシック" panose="020B0600070205080204" pitchFamily="34" charset="-128"/>
              </a:rPr>
              <a:t>Money Allows Trades Outside Trust Of Kin And Clan</a:t>
            </a:r>
          </a:p>
          <a:p>
            <a:pPr marL="0" indent="0" algn="ctr">
              <a:buFontTx/>
              <a:buNone/>
            </a:pPr>
            <a:endParaRPr lang="en-AU" altLang="en-US">
              <a:ea typeface="ＭＳ Ｐゴシック" panose="020B0600070205080204" pitchFamily="34" charset="-128"/>
            </a:endParaRPr>
          </a:p>
          <a:p>
            <a:pPr marL="0" indent="0" algn="ctr">
              <a:buFontTx/>
              <a:buNone/>
            </a:pPr>
            <a:r>
              <a:rPr lang="en-AU" altLang="en-US">
                <a:ea typeface="ＭＳ Ｐゴシック" panose="020B0600070205080204" pitchFamily="34" charset="-128"/>
              </a:rPr>
              <a:t>Money Allows Trade Independent Of Time</a:t>
            </a:r>
          </a:p>
          <a:p>
            <a:pPr marL="0" indent="0" algn="ctr">
              <a:buFontTx/>
              <a:buNone/>
            </a:pPr>
            <a:endParaRPr lang="en-AU" altLang="en-US">
              <a:ea typeface="ＭＳ Ｐゴシック" panose="020B0600070205080204" pitchFamily="34" charset="-128"/>
            </a:endParaRPr>
          </a:p>
          <a:p>
            <a:pPr marL="0" indent="0" algn="ctr">
              <a:buFontTx/>
              <a:buNone/>
            </a:pPr>
            <a:r>
              <a:rPr lang="en-AU" altLang="en-US">
                <a:ea typeface="ＭＳ Ｐゴシック" panose="020B0600070205080204" pitchFamily="34" charset="-128"/>
              </a:rPr>
              <a:t>Money Provides Matching And Trust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Title 1">
            <a:extLst>
              <a:ext uri="{FF2B5EF4-FFF2-40B4-BE49-F238E27FC236}">
                <a16:creationId xmlns:a16="http://schemas.microsoft.com/office/drawing/2014/main" id="{6A933BBD-3804-E447-939B-17EAD0FCF28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6866" name="Content Placeholder 2">
            <a:extLst>
              <a:ext uri="{FF2B5EF4-FFF2-40B4-BE49-F238E27FC236}">
                <a16:creationId xmlns:a16="http://schemas.microsoft.com/office/drawing/2014/main" id="{52DCF9E2-6C68-274B-AC7A-08F4ABDFD2F4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FontTx/>
              <a:buNone/>
            </a:pPr>
            <a:endParaRPr lang="en-AU" altLang="en-US">
              <a:ea typeface="ＭＳ Ｐゴシック" panose="020B0600070205080204" pitchFamily="34" charset="-128"/>
            </a:endParaRPr>
          </a:p>
          <a:p>
            <a:pPr marL="0" indent="0" algn="ctr">
              <a:buFontTx/>
              <a:buNone/>
            </a:pPr>
            <a:endParaRPr lang="en-AU" altLang="en-US">
              <a:ea typeface="ＭＳ Ｐゴシック" panose="020B0600070205080204" pitchFamily="34" charset="-128"/>
            </a:endParaRPr>
          </a:p>
          <a:p>
            <a:pPr marL="0" indent="0" algn="ctr">
              <a:buFontTx/>
              <a:buNone/>
            </a:pPr>
            <a:r>
              <a:rPr lang="en-AU" altLang="en-US">
                <a:ea typeface="ＭＳ Ｐゴシック" panose="020B0600070205080204" pitchFamily="34" charset="-128"/>
              </a:rPr>
              <a:t>Why Have We Stopped Prospering?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Title 1">
            <a:extLst>
              <a:ext uri="{FF2B5EF4-FFF2-40B4-BE49-F238E27FC236}">
                <a16:creationId xmlns:a16="http://schemas.microsoft.com/office/drawing/2014/main" id="{4A26C8C3-B280-6947-B828-5AD18E4E7AE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AU" altLang="en-US" sz="2000">
                <a:ea typeface="ＭＳ Ｐゴシック" panose="020B0600070205080204" pitchFamily="34" charset="-128"/>
              </a:rPr>
              <a:t>3 – Current Social Scaling Tech Has Reached Its Limits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61DD86-BDFA-D94E-B075-5A26B2331D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5249863"/>
          </a:xfrm>
        </p:spPr>
        <p:txBody>
          <a:bodyPr/>
          <a:lstStyle/>
          <a:p>
            <a:pPr marL="0" indent="0" algn="ctr">
              <a:buFontTx/>
              <a:buNone/>
              <a:defRPr/>
            </a:pPr>
            <a:r>
              <a:rPr lang="en-AU" sz="2800"/>
              <a:t>Symptoms of Breakdown in Social Scaling</a:t>
            </a:r>
          </a:p>
          <a:p>
            <a:pPr marL="0" indent="0" algn="ctr">
              <a:buFontTx/>
              <a:buNone/>
              <a:defRPr/>
            </a:pPr>
            <a:endParaRPr lang="en-AU" sz="2400"/>
          </a:p>
          <a:p>
            <a:pPr marL="0" indent="0" algn="ctr">
              <a:buFontTx/>
              <a:buNone/>
              <a:defRPr/>
            </a:pPr>
            <a:r>
              <a:rPr lang="en-AU" sz="2400"/>
              <a:t>Rich &amp; Powerful Gatekeepers</a:t>
            </a:r>
          </a:p>
          <a:p>
            <a:pPr marL="57150" indent="0" algn="ctr">
              <a:buFontTx/>
              <a:buNone/>
              <a:defRPr/>
            </a:pPr>
            <a:r>
              <a:rPr lang="en-AU" sz="1800"/>
              <a:t>Bankers</a:t>
            </a:r>
          </a:p>
          <a:p>
            <a:pPr marL="57150" indent="0" algn="ctr">
              <a:buFontTx/>
              <a:buNone/>
              <a:defRPr/>
            </a:pPr>
            <a:r>
              <a:rPr lang="en-AU" sz="1800"/>
              <a:t>Lawyers</a:t>
            </a:r>
          </a:p>
          <a:p>
            <a:pPr marL="57150" indent="0" algn="ctr">
              <a:buFontTx/>
              <a:buNone/>
              <a:defRPr/>
            </a:pPr>
            <a:r>
              <a:rPr lang="en-AU" sz="1800"/>
              <a:t>Accountants</a:t>
            </a:r>
          </a:p>
          <a:p>
            <a:pPr marL="57150" indent="0" algn="ctr">
              <a:buFontTx/>
              <a:buNone/>
              <a:defRPr/>
            </a:pPr>
            <a:r>
              <a:rPr lang="en-AU" sz="1800"/>
              <a:t>Facebook</a:t>
            </a:r>
          </a:p>
          <a:p>
            <a:pPr marL="57150" indent="0" algn="ctr">
              <a:buFontTx/>
              <a:buNone/>
              <a:defRPr/>
            </a:pPr>
            <a:r>
              <a:rPr lang="en-AU" sz="1800"/>
              <a:t>Google</a:t>
            </a:r>
          </a:p>
          <a:p>
            <a:pPr marL="0" indent="0" algn="ctr">
              <a:buFontTx/>
              <a:buNone/>
              <a:defRPr/>
            </a:pPr>
            <a:endParaRPr lang="en-AU" sz="2400"/>
          </a:p>
          <a:p>
            <a:pPr marL="0" indent="0" algn="ctr">
              <a:buFontTx/>
              <a:buNone/>
              <a:defRPr/>
            </a:pPr>
            <a:r>
              <a:rPr lang="en-AU" sz="2400"/>
              <a:t>Increasing conflict</a:t>
            </a:r>
          </a:p>
          <a:p>
            <a:pPr marL="0" indent="0" algn="ctr">
              <a:buFontTx/>
              <a:buNone/>
              <a:defRPr/>
            </a:pPr>
            <a:r>
              <a:rPr lang="en-AU" sz="2400"/>
              <a:t>Decreasing trust in institutions</a:t>
            </a:r>
          </a:p>
          <a:p>
            <a:pPr marL="0" indent="0" algn="ctr">
              <a:buFontTx/>
              <a:buNone/>
              <a:defRPr/>
            </a:pPr>
            <a:r>
              <a:rPr lang="en-AU" sz="2400"/>
              <a:t>Online Tribes</a:t>
            </a:r>
          </a:p>
          <a:p>
            <a:pPr marL="0" indent="0">
              <a:buFontTx/>
              <a:buNone/>
              <a:defRPr/>
            </a:pPr>
            <a:endParaRPr lang="en-AU" sz="2400"/>
          </a:p>
        </p:txBody>
      </p:sp>
      <p:sp>
        <p:nvSpPr>
          <p:cNvPr id="37891" name="Text Placeholder 4">
            <a:extLst>
              <a:ext uri="{FF2B5EF4-FFF2-40B4-BE49-F238E27FC236}">
                <a16:creationId xmlns:a16="http://schemas.microsoft.com/office/drawing/2014/main" id="{8E12A8F5-CE2D-7044-A143-D7DA74028307}"/>
              </a:ext>
            </a:extLst>
          </p:cNvPr>
          <p:cNvSpPr>
            <a:spLocks noGrp="1" noChangeArrowheads="1"/>
          </p:cNvSpPr>
          <p:nvPr>
            <p:ph type="body" sz="half" idx="2"/>
          </p:nvPr>
        </p:nvSpPr>
        <p:spPr>
          <a:xfrm>
            <a:off x="630238" y="2057400"/>
            <a:ext cx="2949575" cy="4179888"/>
          </a:xfrm>
        </p:spPr>
        <p:txBody>
          <a:bodyPr/>
          <a:lstStyle/>
          <a:p>
            <a:r>
              <a:rPr lang="en-AU" altLang="en-US">
                <a:ea typeface="ＭＳ Ｐゴシック" panose="020B0600070205080204" pitchFamily="34" charset="-128"/>
              </a:rPr>
              <a:t>The internet was our latest breakthrough in social scaling. But it scaled information sharing, not trust.</a:t>
            </a:r>
          </a:p>
          <a:p>
            <a:endParaRPr lang="en-AU" altLang="en-US">
              <a:ea typeface="ＭＳ Ｐゴシック" panose="020B0600070205080204" pitchFamily="34" charset="-128"/>
            </a:endParaRPr>
          </a:p>
          <a:p>
            <a:r>
              <a:rPr lang="en-AU" altLang="en-US">
                <a:ea typeface="ＭＳ Ｐゴシック" panose="020B0600070205080204" pitchFamily="34" charset="-128"/>
              </a:rPr>
              <a:t>The trust layer is provided by increasingly powerful &amp; wealthy gatekeepers &amp; middlemen.</a:t>
            </a:r>
          </a:p>
          <a:p>
            <a:endParaRPr lang="en-AU" altLang="en-US">
              <a:ea typeface="ＭＳ Ｐゴシック" panose="020B0600070205080204" pitchFamily="34" charset="-128"/>
            </a:endParaRPr>
          </a:p>
          <a:p>
            <a:r>
              <a:rPr lang="en-AU" altLang="en-US">
                <a:ea typeface="ＭＳ Ｐゴシック" panose="020B0600070205080204" pitchFamily="34" charset="-128"/>
              </a:rPr>
              <a:t>But trusted third parties are security holes and lawyer magnets. The result is a complex and costly layer of bureaucrats, accountants, lawyers, and police.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Title 1">
            <a:extLst>
              <a:ext uri="{FF2B5EF4-FFF2-40B4-BE49-F238E27FC236}">
                <a16:creationId xmlns:a16="http://schemas.microsoft.com/office/drawing/2014/main" id="{E43071EF-28BD-0345-B80C-EC772884B64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9938" name="Content Placeholder 2">
            <a:extLst>
              <a:ext uri="{FF2B5EF4-FFF2-40B4-BE49-F238E27FC236}">
                <a16:creationId xmlns:a16="http://schemas.microsoft.com/office/drawing/2014/main" id="{68416292-8DF3-3644-A1A3-95B81512B52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FontTx/>
              <a:buNone/>
            </a:pPr>
            <a:endParaRPr lang="en-AU" altLang="en-US">
              <a:ea typeface="ＭＳ Ｐゴシック" panose="020B0600070205080204" pitchFamily="34" charset="-128"/>
            </a:endParaRPr>
          </a:p>
          <a:p>
            <a:pPr marL="0" indent="0" algn="ctr">
              <a:buFontTx/>
              <a:buNone/>
            </a:pPr>
            <a:endParaRPr lang="en-AU" altLang="en-US">
              <a:ea typeface="ＭＳ Ｐゴシック" panose="020B0600070205080204" pitchFamily="34" charset="-128"/>
            </a:endParaRPr>
          </a:p>
          <a:p>
            <a:pPr marL="0" indent="0" algn="ctr">
              <a:buFontTx/>
              <a:buNone/>
            </a:pPr>
            <a:r>
              <a:rPr lang="en-AU" altLang="en-US">
                <a:ea typeface="ＭＳ Ｐゴシック" panose="020B0600070205080204" pitchFamily="34" charset="-128"/>
              </a:rPr>
              <a:t>How Do We Keep Scaling?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Title 1">
            <a:extLst>
              <a:ext uri="{FF2B5EF4-FFF2-40B4-BE49-F238E27FC236}">
                <a16:creationId xmlns:a16="http://schemas.microsoft.com/office/drawing/2014/main" id="{2817684C-9977-A545-83EB-4D61C927535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AU" altLang="en-US" sz="2000">
                <a:ea typeface="ＭＳ Ｐゴシック" panose="020B0600070205080204" pitchFamily="34" charset="-128"/>
              </a:rPr>
              <a:t>4 – Blockchain Is The Next Social Scaling Innovation</a:t>
            </a:r>
          </a:p>
        </p:txBody>
      </p:sp>
      <p:sp>
        <p:nvSpPr>
          <p:cNvPr id="40962" name="Content Placeholder 3">
            <a:extLst>
              <a:ext uri="{FF2B5EF4-FFF2-40B4-BE49-F238E27FC236}">
                <a16:creationId xmlns:a16="http://schemas.microsoft.com/office/drawing/2014/main" id="{58562082-D07C-FE45-A3E3-C994A27EEF16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FontTx/>
              <a:buNone/>
            </a:pPr>
            <a:r>
              <a:rPr lang="en-AU" altLang="en-US" sz="2800">
                <a:ea typeface="ＭＳ Ｐゴシック" panose="020B0600070205080204" pitchFamily="34" charset="-128"/>
              </a:rPr>
              <a:t>Key Benefit </a:t>
            </a:r>
          </a:p>
          <a:p>
            <a:pPr marL="0" indent="0" algn="ctr">
              <a:buFontTx/>
              <a:buNone/>
            </a:pPr>
            <a:r>
              <a:rPr lang="en-AU" altLang="en-US" sz="2000">
                <a:ea typeface="ＭＳ Ｐゴシック" panose="020B0600070205080204" pitchFamily="34" charset="-128"/>
              </a:rPr>
              <a:t>Blockchains scale trust by confirming something is true without a middleman or gatekeeper</a:t>
            </a:r>
          </a:p>
          <a:p>
            <a:pPr marL="0" indent="0" algn="ctr">
              <a:buFontTx/>
              <a:buNone/>
            </a:pPr>
            <a:endParaRPr lang="en-AU" altLang="en-US" sz="2800">
              <a:ea typeface="ＭＳ Ｐゴシック" panose="020B0600070205080204" pitchFamily="34" charset="-128"/>
            </a:endParaRPr>
          </a:p>
          <a:p>
            <a:pPr marL="0" indent="0" algn="ctr">
              <a:buFontTx/>
              <a:buNone/>
            </a:pPr>
            <a:r>
              <a:rPr lang="en-AU" altLang="en-US" sz="2800">
                <a:ea typeface="ＭＳ Ｐゴシック" panose="020B0600070205080204" pitchFamily="34" charset="-128"/>
              </a:rPr>
              <a:t>Key Features</a:t>
            </a:r>
          </a:p>
          <a:p>
            <a:pPr marL="0" indent="0" algn="ctr">
              <a:buFontTx/>
              <a:buNone/>
            </a:pPr>
            <a:r>
              <a:rPr lang="en-AU" altLang="en-US" sz="2000">
                <a:ea typeface="ＭＳ Ｐゴシック" panose="020B0600070205080204" pitchFamily="34" charset="-128"/>
              </a:rPr>
              <a:t>Distributed – any one can know</a:t>
            </a:r>
          </a:p>
          <a:p>
            <a:pPr marL="0" indent="0" algn="ctr">
              <a:buFontTx/>
              <a:buNone/>
            </a:pPr>
            <a:r>
              <a:rPr lang="en-AU" altLang="en-US" sz="2000">
                <a:ea typeface="ＭＳ Ｐゴシック" panose="020B0600070205080204" pitchFamily="34" charset="-128"/>
              </a:rPr>
              <a:t>Decentralised – any can use</a:t>
            </a:r>
          </a:p>
          <a:p>
            <a:pPr marL="0" indent="0" algn="ctr">
              <a:buFontTx/>
              <a:buNone/>
            </a:pPr>
            <a:r>
              <a:rPr lang="en-AU" altLang="en-US" sz="2000">
                <a:ea typeface="ＭＳ Ｐゴシック" panose="020B0600070205080204" pitchFamily="34" charset="-128"/>
              </a:rPr>
              <a:t>Censorship-proof – everyone can trust</a:t>
            </a:r>
          </a:p>
          <a:p>
            <a:pPr marL="0" indent="0" algn="ctr">
              <a:buFontTx/>
              <a:buNone/>
            </a:pPr>
            <a:r>
              <a:rPr lang="en-AU" altLang="en-US" sz="2000">
                <a:ea typeface="ＭＳ Ｐゴシック" panose="020B0600070205080204" pitchFamily="34" charset="-128"/>
              </a:rPr>
              <a:t>Tokenized – everything can be tracked &amp; valued</a:t>
            </a:r>
          </a:p>
        </p:txBody>
      </p:sp>
      <p:sp>
        <p:nvSpPr>
          <p:cNvPr id="40963" name="Text Placeholder 4">
            <a:extLst>
              <a:ext uri="{FF2B5EF4-FFF2-40B4-BE49-F238E27FC236}">
                <a16:creationId xmlns:a16="http://schemas.microsoft.com/office/drawing/2014/main" id="{5693ED6B-D8F8-2642-BBE6-68C745005C55}"/>
              </a:ext>
            </a:extLst>
          </p:cNvPr>
          <p:cNvSpPr>
            <a:spLocks noGrp="1" noChangeArrowheads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A block-chain computer, is shared across many computers each checking each other's work, and reliably and securely executing our instructions.</a:t>
            </a:r>
          </a:p>
          <a:p>
            <a:endParaRPr lang="en-AU" altLang="en-US">
              <a:ea typeface="ＭＳ Ｐゴシック" panose="020B0600070205080204" pitchFamily="34" charset="-128"/>
            </a:endParaRPr>
          </a:p>
          <a:p>
            <a:r>
              <a:rPr lang="en-AU" altLang="en-US">
                <a:ea typeface="ＭＳ Ｐゴシック" panose="020B0600070205080204" pitchFamily="34" charset="-128"/>
              </a:rPr>
              <a:t>Bitcoin is a proof of concept for blockchain technology applied to money.</a:t>
            </a:r>
          </a:p>
          <a:p>
            <a:endParaRPr lang="en-AU" altLang="en-US">
              <a:ea typeface="ＭＳ Ｐゴシック" panose="020B0600070205080204" pitchFamily="34" charset="-128"/>
            </a:endParaRPr>
          </a:p>
          <a:p>
            <a:r>
              <a:rPr lang="en-AU" altLang="en-US">
                <a:ea typeface="ＭＳ Ｐゴシック" panose="020B0600070205080204" pitchFamily="34" charset="-128"/>
              </a:rPr>
              <a:t>Ethereum is an example of blockchain technology as a world computer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Title 1">
            <a:extLst>
              <a:ext uri="{FF2B5EF4-FFF2-40B4-BE49-F238E27FC236}">
                <a16:creationId xmlns:a16="http://schemas.microsoft.com/office/drawing/2014/main" id="{AF2C3E2C-EFEC-4640-928C-DC923AC0E7B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41986" name="Content Placeholder 2">
            <a:extLst>
              <a:ext uri="{FF2B5EF4-FFF2-40B4-BE49-F238E27FC236}">
                <a16:creationId xmlns:a16="http://schemas.microsoft.com/office/drawing/2014/main" id="{DF1D4416-5A61-4849-A495-D0F798459A06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FontTx/>
              <a:buNone/>
            </a:pPr>
            <a:endParaRPr lang="en-AU" altLang="en-US">
              <a:ea typeface="ＭＳ Ｐゴシック" panose="020B0600070205080204" pitchFamily="34" charset="-128"/>
            </a:endParaRPr>
          </a:p>
          <a:p>
            <a:pPr marL="0" indent="0" algn="ctr">
              <a:buFontTx/>
              <a:buNone/>
            </a:pPr>
            <a:endParaRPr lang="en-AU" altLang="en-US">
              <a:ea typeface="ＭＳ Ｐゴシック" panose="020B0600070205080204" pitchFamily="34" charset="-128"/>
            </a:endParaRPr>
          </a:p>
          <a:p>
            <a:pPr marL="0" indent="0" algn="ctr">
              <a:buFontTx/>
              <a:buNone/>
            </a:pPr>
            <a:r>
              <a:rPr lang="en-AU" altLang="en-US">
                <a:ea typeface="ＭＳ Ｐゴシック" panose="020B0600070205080204" pitchFamily="34" charset="-128"/>
              </a:rPr>
              <a:t>Can We Really Scale Without MIddlemen?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Title 1">
            <a:extLst>
              <a:ext uri="{FF2B5EF4-FFF2-40B4-BE49-F238E27FC236}">
                <a16:creationId xmlns:a16="http://schemas.microsoft.com/office/drawing/2014/main" id="{B53B59D9-F658-3E44-83FD-CC8A4432EAD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AU" altLang="en-US">
                <a:ea typeface="ＭＳ Ｐゴシック" panose="020B0600070205080204" pitchFamily="34" charset="-128"/>
              </a:rPr>
              <a:t>Enter - Bitcoin</a:t>
            </a:r>
          </a:p>
        </p:txBody>
      </p:sp>
      <p:sp>
        <p:nvSpPr>
          <p:cNvPr id="43010" name="Content Placeholder 2">
            <a:extLst>
              <a:ext uri="{FF2B5EF4-FFF2-40B4-BE49-F238E27FC236}">
                <a16:creationId xmlns:a16="http://schemas.microsoft.com/office/drawing/2014/main" id="{8AFB1B60-9708-EC4B-9C98-C8A531C7D619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FontTx/>
              <a:buNone/>
            </a:pPr>
            <a:endParaRPr lang="en-AU" altLang="en-US">
              <a:ea typeface="ＭＳ Ｐゴシック" panose="020B0600070205080204" pitchFamily="34" charset="-128"/>
            </a:endParaRPr>
          </a:p>
          <a:p>
            <a:pPr marL="0" indent="0" algn="ctr">
              <a:buFontTx/>
              <a:buNone/>
            </a:pPr>
            <a:endParaRPr lang="en-AU" altLang="en-US">
              <a:ea typeface="ＭＳ Ｐゴシック" panose="020B0600070205080204" pitchFamily="34" charset="-128"/>
            </a:endParaRPr>
          </a:p>
          <a:p>
            <a:pPr marL="0" indent="0" algn="ctr">
              <a:buFontTx/>
              <a:buNone/>
            </a:pPr>
            <a:r>
              <a:rPr lang="en-AU" altLang="en-US">
                <a:ea typeface="ＭＳ Ｐゴシック" panose="020B0600070205080204" pitchFamily="34" charset="-128"/>
              </a:rPr>
              <a:t>Bitcoin Is Trustworthy Money Without The Police Or Middlemen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58378FFA-3563-1147-B022-B06BA191F2A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AU" altLang="en-US">
                <a:ea typeface="ＭＳ Ｐゴシック" panose="020B0600070205080204" pitchFamily="34" charset="-128"/>
              </a:rPr>
              <a:t>How Bitcoin Works</a:t>
            </a:r>
          </a:p>
        </p:txBody>
      </p:sp>
      <p:sp>
        <p:nvSpPr>
          <p:cNvPr id="44034" name="Content Placeholder 2">
            <a:extLst>
              <a:ext uri="{FF2B5EF4-FFF2-40B4-BE49-F238E27FC236}">
                <a16:creationId xmlns:a16="http://schemas.microsoft.com/office/drawing/2014/main" id="{635DECFB-B852-DE4F-AF4E-D1E132782F3A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FontTx/>
              <a:buNone/>
            </a:pPr>
            <a:endParaRPr lang="en-AU" altLang="en-US">
              <a:ea typeface="ＭＳ Ｐゴシック" panose="020B0600070205080204" pitchFamily="34" charset="-128"/>
            </a:endParaRPr>
          </a:p>
          <a:p>
            <a:pPr marL="0" indent="0" algn="ctr">
              <a:buFontTx/>
              <a:buNone/>
            </a:pPr>
            <a:endParaRPr lang="en-AU" altLang="en-US">
              <a:ea typeface="ＭＳ Ｐゴシック" panose="020B0600070205080204" pitchFamily="34" charset="-128"/>
            </a:endParaRPr>
          </a:p>
          <a:p>
            <a:pPr marL="0" indent="0" algn="ctr">
              <a:buFontTx/>
              <a:buNone/>
            </a:pPr>
            <a:r>
              <a:rPr lang="en-AU" altLang="en-US">
                <a:ea typeface="ＭＳ Ｐゴシック" panose="020B0600070205080204" pitchFamily="34" charset="-128"/>
              </a:rPr>
              <a:t>It Does This Using Blockchain, A Technology That Scales Markets –Ownership Prices And Money - And Social Interaction By Automating Trust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Title 1">
            <a:extLst>
              <a:ext uri="{FF2B5EF4-FFF2-40B4-BE49-F238E27FC236}">
                <a16:creationId xmlns:a16="http://schemas.microsoft.com/office/drawing/2014/main" id="{959A34F8-D0E3-074E-AC6A-66AB06C6687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AU" altLang="en-US">
                <a:ea typeface="ＭＳ Ｐゴシック" panose="020B0600070205080204" pitchFamily="34" charset="-128"/>
              </a:rPr>
              <a:t>Blockchain</a:t>
            </a:r>
          </a:p>
        </p:txBody>
      </p:sp>
      <p:pic>
        <p:nvPicPr>
          <p:cNvPr id="45058" name="Content Placeholder 3">
            <a:extLst>
              <a:ext uri="{FF2B5EF4-FFF2-40B4-BE49-F238E27FC236}">
                <a16:creationId xmlns:a16="http://schemas.microsoft.com/office/drawing/2014/main" id="{74146437-9D77-D843-A939-8AF442C9784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463675" y="2227263"/>
            <a:ext cx="6216650" cy="3262312"/>
          </a:xfr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Title 1">
            <a:extLst>
              <a:ext uri="{FF2B5EF4-FFF2-40B4-BE49-F238E27FC236}">
                <a16:creationId xmlns:a16="http://schemas.microsoft.com/office/drawing/2014/main" id="{3BC25B97-E381-9249-B282-436815C2A5E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AU" altLang="en-US">
                <a:ea typeface="ＭＳ Ｐゴシック" panose="020B0600070205080204" pitchFamily="34" charset="-128"/>
              </a:rPr>
              <a:t>Essential Characteristics</a:t>
            </a:r>
          </a:p>
        </p:txBody>
      </p:sp>
      <p:sp>
        <p:nvSpPr>
          <p:cNvPr id="46082" name="Content Placeholder 2">
            <a:extLst>
              <a:ext uri="{FF2B5EF4-FFF2-40B4-BE49-F238E27FC236}">
                <a16:creationId xmlns:a16="http://schemas.microsoft.com/office/drawing/2014/main" id="{B29E0F3C-BDF2-7B4D-B7DD-84AF681454C8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Tx/>
              <a:buAutoNum type="arabicPeriod"/>
            </a:pPr>
            <a:r>
              <a:rPr lang="en-AU" altLang="en-US" dirty="0">
                <a:ea typeface="ＭＳ Ｐゴシック" panose="020B0600070205080204" pitchFamily="34" charset="-128"/>
              </a:rPr>
              <a:t>Distributed Ledger – No Gatekeepers</a:t>
            </a:r>
          </a:p>
          <a:p>
            <a:pPr marL="514350" indent="-514350">
              <a:buFontTx/>
              <a:buAutoNum type="arabicPeriod"/>
            </a:pPr>
            <a:r>
              <a:rPr lang="en-AU" altLang="en-US" dirty="0">
                <a:ea typeface="ＭＳ Ｐゴシック" panose="020B0600070205080204" pitchFamily="34" charset="-128"/>
              </a:rPr>
              <a:t>Persistent – Every </a:t>
            </a:r>
            <a:r>
              <a:rPr lang="en-AU" altLang="en-US" dirty="0" err="1">
                <a:ea typeface="ＭＳ Ｐゴシック" panose="020B0600070205080204" pitchFamily="34" charset="-128"/>
              </a:rPr>
              <a:t>Txn</a:t>
            </a:r>
            <a:r>
              <a:rPr lang="en-AU" altLang="en-US" dirty="0">
                <a:ea typeface="ＭＳ Ｐゴシック" panose="020B0600070205080204" pitchFamily="34" charset="-128"/>
              </a:rPr>
              <a:t> Recorded (Protects Against Fraud)</a:t>
            </a:r>
          </a:p>
          <a:p>
            <a:pPr marL="514350" indent="-514350">
              <a:buFontTx/>
              <a:buAutoNum type="arabicPeriod"/>
            </a:pPr>
            <a:r>
              <a:rPr lang="en-AU" altLang="en-US" dirty="0">
                <a:ea typeface="ＭＳ Ｐゴシック" panose="020B0600070205080204" pitchFamily="34" charset="-128"/>
              </a:rPr>
              <a:t>Cannot Be Edited – Trust The Information Is True</a:t>
            </a:r>
          </a:p>
          <a:p>
            <a:pPr marL="514350" indent="-514350">
              <a:buFontTx/>
              <a:buAutoNum type="arabicPeriod"/>
            </a:pPr>
            <a:r>
              <a:rPr lang="en-AU" altLang="en-US" dirty="0">
                <a:ea typeface="ＭＳ Ｐゴシック" panose="020B0600070205080204" pitchFamily="34" charset="-128"/>
              </a:rPr>
              <a:t>Digital Tokens – Unforgeable (A Bitcoin Is A Bitcoin)</a:t>
            </a:r>
          </a:p>
          <a:p>
            <a:pPr marL="514350" indent="-514350">
              <a:buFontTx/>
              <a:buAutoNum type="arabicPeriod"/>
            </a:pPr>
            <a:endParaRPr lang="en-AU" altLang="en-US" dirty="0">
              <a:ea typeface="ＭＳ Ｐゴシック" panose="020B0600070205080204" pitchFamily="34" charset="-128"/>
            </a:endParaRPr>
          </a:p>
          <a:p>
            <a:pPr marL="514350" indent="-514350">
              <a:buFontTx/>
              <a:buAutoNum type="arabicPeriod"/>
            </a:pPr>
            <a:endParaRPr lang="en-AU" altLang="en-US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Title 1">
            <a:extLst>
              <a:ext uri="{FF2B5EF4-FFF2-40B4-BE49-F238E27FC236}">
                <a16:creationId xmlns:a16="http://schemas.microsoft.com/office/drawing/2014/main" id="{E4E89D74-4E72-F041-9633-B36E63DF408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7650" name="Content Placeholder 2">
            <a:extLst>
              <a:ext uri="{FF2B5EF4-FFF2-40B4-BE49-F238E27FC236}">
                <a16:creationId xmlns:a16="http://schemas.microsoft.com/office/drawing/2014/main" id="{B8D0A8F3-D96F-FF45-9E45-96B8F74AF99C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FontTx/>
              <a:buNone/>
            </a:pPr>
            <a:endParaRPr lang="en-AU" altLang="en-US">
              <a:ea typeface="ＭＳ Ｐゴシック" panose="020B0600070205080204" pitchFamily="34" charset="-128"/>
            </a:endParaRPr>
          </a:p>
          <a:p>
            <a:pPr marL="0" indent="0" algn="ctr">
              <a:buFontTx/>
              <a:buNone/>
            </a:pPr>
            <a:endParaRPr lang="en-AU" altLang="en-US">
              <a:ea typeface="ＭＳ Ｐゴシック" panose="020B0600070205080204" pitchFamily="34" charset="-128"/>
            </a:endParaRPr>
          </a:p>
          <a:p>
            <a:pPr marL="0" indent="0" algn="ctr">
              <a:buFontTx/>
              <a:buNone/>
            </a:pPr>
            <a:r>
              <a:rPr lang="en-AU" altLang="en-US">
                <a:ea typeface="ＭＳ Ｐゴシック" panose="020B0600070205080204" pitchFamily="34" charset="-128"/>
              </a:rPr>
              <a:t>What Makes Us Human?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Title 1">
            <a:extLst>
              <a:ext uri="{FF2B5EF4-FFF2-40B4-BE49-F238E27FC236}">
                <a16:creationId xmlns:a16="http://schemas.microsoft.com/office/drawing/2014/main" id="{1645B224-5B20-C34A-B773-0612F2E1626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AU" altLang="en-US">
                <a:ea typeface="ＭＳ Ｐゴシック" panose="020B0600070205080204" pitchFamily="34" charset="-128"/>
              </a:rPr>
              <a:t>Bitcoin As Money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A1785C-7674-074F-A0AE-7C5E3008D8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FontTx/>
              <a:buNone/>
              <a:defRPr/>
            </a:pPr>
            <a:endParaRPr lang="en-AU"/>
          </a:p>
          <a:p>
            <a:pPr marL="0" indent="0" algn="ctr">
              <a:buFontTx/>
              <a:buNone/>
              <a:defRPr/>
            </a:pPr>
            <a:r>
              <a:rPr lang="en-AU"/>
              <a:t>Unforgeable</a:t>
            </a:r>
          </a:p>
          <a:p>
            <a:pPr marL="0" indent="0" algn="ctr">
              <a:buFontTx/>
              <a:buNone/>
              <a:defRPr/>
            </a:pPr>
            <a:r>
              <a:rPr lang="en-AU"/>
              <a:t>Mathematically Limited Supply</a:t>
            </a:r>
          </a:p>
          <a:p>
            <a:pPr marL="0" indent="0" algn="ctr">
              <a:buFontTx/>
              <a:buNone/>
              <a:defRPr/>
            </a:pPr>
            <a:r>
              <a:rPr lang="en-AU"/>
              <a:t>Difficult To Create</a:t>
            </a:r>
          </a:p>
          <a:p>
            <a:pPr marL="0" indent="0" algn="ctr">
              <a:buFontTx/>
              <a:buNone/>
              <a:defRPr/>
            </a:pPr>
            <a:r>
              <a:rPr lang="en-AU"/>
              <a:t>Certainty Of Ownership</a:t>
            </a:r>
          </a:p>
          <a:p>
            <a:pPr marL="0" indent="0" algn="ctr">
              <a:buFontTx/>
              <a:buNone/>
              <a:defRPr/>
            </a:pPr>
            <a:r>
              <a:rPr lang="en-AU"/>
              <a:t>Ease Of Transfer</a:t>
            </a:r>
          </a:p>
          <a:p>
            <a:pPr>
              <a:defRPr/>
            </a:pPr>
            <a:endParaRPr lang="en-AU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Title 1">
            <a:extLst>
              <a:ext uri="{FF2B5EF4-FFF2-40B4-BE49-F238E27FC236}">
                <a16:creationId xmlns:a16="http://schemas.microsoft.com/office/drawing/2014/main" id="{CAEB3E6E-036B-614A-A4B2-A1541966E0F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AU" altLang="en-US">
                <a:ea typeface="ＭＳ Ｐゴシック" panose="020B0600070205080204" pitchFamily="34" charset="-128"/>
              </a:rPr>
              <a:t>How Bitcoin is Created</a:t>
            </a:r>
          </a:p>
        </p:txBody>
      </p:sp>
      <p:sp>
        <p:nvSpPr>
          <p:cNvPr id="48130" name="Content Placeholder 2">
            <a:extLst>
              <a:ext uri="{FF2B5EF4-FFF2-40B4-BE49-F238E27FC236}">
                <a16:creationId xmlns:a16="http://schemas.microsoft.com/office/drawing/2014/main" id="{139C727A-5752-D644-B73B-E85095BD8404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FontTx/>
              <a:buNone/>
            </a:pPr>
            <a:endParaRPr lang="en-AU" altLang="en-US" dirty="0">
              <a:ea typeface="ＭＳ Ｐゴシック" panose="020B0600070205080204" pitchFamily="34" charset="-128"/>
            </a:endParaRPr>
          </a:p>
          <a:p>
            <a:pPr marL="0" indent="0" algn="ctr">
              <a:buFontTx/>
              <a:buNone/>
            </a:pPr>
            <a:r>
              <a:rPr lang="en-AU" altLang="en-US" dirty="0">
                <a:ea typeface="ＭＳ Ｐゴシック" panose="020B0600070205080204" pitchFamily="34" charset="-128"/>
              </a:rPr>
              <a:t>Bitcoin Is ‘Mined’</a:t>
            </a:r>
          </a:p>
          <a:p>
            <a:pPr marL="0" indent="0" algn="ctr">
              <a:buFontTx/>
              <a:buNone/>
            </a:pPr>
            <a:endParaRPr lang="en-AU" altLang="en-US" dirty="0">
              <a:ea typeface="ＭＳ Ｐゴシック" panose="020B0600070205080204" pitchFamily="34" charset="-128"/>
            </a:endParaRPr>
          </a:p>
          <a:p>
            <a:pPr marL="0" indent="0" algn="ctr">
              <a:buFontTx/>
              <a:buNone/>
            </a:pPr>
            <a:r>
              <a:rPr lang="en-AU" altLang="en-US" dirty="0">
                <a:ea typeface="ＭＳ Ｐゴシック" panose="020B0600070205080204" pitchFamily="34" charset="-128"/>
              </a:rPr>
              <a:t>Computers Solve Cryptographic Puzzles And Are Rewarded For Their Efforts In Bitcoins – Digital Assets On The Chain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Title 1">
            <a:extLst>
              <a:ext uri="{FF2B5EF4-FFF2-40B4-BE49-F238E27FC236}">
                <a16:creationId xmlns:a16="http://schemas.microsoft.com/office/drawing/2014/main" id="{C79960CF-60D7-E34F-BE15-55D2E044077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AU" altLang="en-US">
                <a:ea typeface="ＭＳ Ｐゴシック" panose="020B0600070205080204" pitchFamily="34" charset="-128"/>
              </a:rPr>
              <a:t>Just the Beginning?</a:t>
            </a:r>
          </a:p>
        </p:txBody>
      </p:sp>
      <p:sp>
        <p:nvSpPr>
          <p:cNvPr id="49154" name="Content Placeholder 2">
            <a:extLst>
              <a:ext uri="{FF2B5EF4-FFF2-40B4-BE49-F238E27FC236}">
                <a16:creationId xmlns:a16="http://schemas.microsoft.com/office/drawing/2014/main" id="{E786CEB8-435B-6341-8E84-1BB2EFC4C891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FontTx/>
              <a:buNone/>
            </a:pPr>
            <a:endParaRPr lang="en-AU" altLang="en-US">
              <a:ea typeface="ＭＳ Ｐゴシック" panose="020B0600070205080204" pitchFamily="34" charset="-128"/>
            </a:endParaRPr>
          </a:p>
          <a:p>
            <a:pPr marL="0" indent="0" algn="ctr">
              <a:buFontTx/>
              <a:buNone/>
            </a:pPr>
            <a:r>
              <a:rPr lang="en-AU" altLang="en-US">
                <a:ea typeface="ＭＳ Ｐゴシック" panose="020B0600070205080204" pitchFamily="34" charset="-128"/>
              </a:rPr>
              <a:t>Bitcoin Is The First Proof Of Concept Of Blockchain Technology</a:t>
            </a:r>
          </a:p>
          <a:p>
            <a:pPr marL="0" indent="0" algn="ctr">
              <a:buFontTx/>
              <a:buNone/>
            </a:pPr>
            <a:endParaRPr lang="en-AU" altLang="en-US">
              <a:ea typeface="ＭＳ Ｐゴシック" panose="020B0600070205080204" pitchFamily="34" charset="-128"/>
            </a:endParaRPr>
          </a:p>
          <a:p>
            <a:pPr marL="0" indent="0" algn="ctr">
              <a:buFontTx/>
              <a:buNone/>
            </a:pPr>
            <a:r>
              <a:rPr lang="en-AU" altLang="en-US">
                <a:ea typeface="ＭＳ Ｐゴシック" panose="020B0600070205080204" pitchFamily="34" charset="-128"/>
              </a:rPr>
              <a:t>There Are Now Over 1500 Blockchain/Digital Asset Projects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Title 1">
            <a:extLst>
              <a:ext uri="{FF2B5EF4-FFF2-40B4-BE49-F238E27FC236}">
                <a16:creationId xmlns:a16="http://schemas.microsoft.com/office/drawing/2014/main" id="{4E9B382C-BB77-3E49-94C7-7B69918364D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50178" name="Content Placeholder 2">
            <a:extLst>
              <a:ext uri="{FF2B5EF4-FFF2-40B4-BE49-F238E27FC236}">
                <a16:creationId xmlns:a16="http://schemas.microsoft.com/office/drawing/2014/main" id="{DFFB3514-213B-714A-AEBF-4C8B766C896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FontTx/>
              <a:buNone/>
            </a:pPr>
            <a:endParaRPr lang="en-AU" altLang="en-US">
              <a:ea typeface="ＭＳ Ｐゴシック" panose="020B0600070205080204" pitchFamily="34" charset="-128"/>
            </a:endParaRPr>
          </a:p>
          <a:p>
            <a:pPr marL="0" indent="0" algn="ctr">
              <a:buFontTx/>
              <a:buNone/>
            </a:pPr>
            <a:endParaRPr lang="en-AU" altLang="en-US">
              <a:ea typeface="ＭＳ Ｐゴシック" panose="020B0600070205080204" pitchFamily="34" charset="-128"/>
            </a:endParaRPr>
          </a:p>
          <a:p>
            <a:pPr marL="0" indent="0" algn="ctr">
              <a:buFontTx/>
              <a:buNone/>
            </a:pPr>
            <a:r>
              <a:rPr lang="en-AU" altLang="en-US">
                <a:ea typeface="ＭＳ Ｐゴシック" panose="020B0600070205080204" pitchFamily="34" charset="-128"/>
              </a:rPr>
              <a:t>Really? What About Things Other Than Money?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Title 1">
            <a:extLst>
              <a:ext uri="{FF2B5EF4-FFF2-40B4-BE49-F238E27FC236}">
                <a16:creationId xmlns:a16="http://schemas.microsoft.com/office/drawing/2014/main" id="{9097D68E-B4B8-5C4A-B087-D56F08129A2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AU" altLang="en-US" sz="2000">
                <a:ea typeface="ＭＳ Ｐゴシック" panose="020B0600070205080204" pitchFamily="34" charset="-128"/>
              </a:rPr>
              <a:t>5 – Blockchain, Smart Contracts &amp; AI = Clockwork Society</a:t>
            </a:r>
          </a:p>
        </p:txBody>
      </p:sp>
      <p:sp>
        <p:nvSpPr>
          <p:cNvPr id="51202" name="Content Placeholder 3">
            <a:extLst>
              <a:ext uri="{FF2B5EF4-FFF2-40B4-BE49-F238E27FC236}">
                <a16:creationId xmlns:a16="http://schemas.microsoft.com/office/drawing/2014/main" id="{A5AADCB3-41A9-3F44-9D8D-29396594CD6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AU" altLang="en-US" sz="2400">
                <a:ea typeface="ＭＳ Ｐゴシック" panose="020B0600070205080204" pitchFamily="34" charset="-128"/>
              </a:rPr>
              <a:t>Technology of A Clockwork Society</a:t>
            </a:r>
          </a:p>
          <a:p>
            <a:pPr marL="0" indent="0"/>
            <a:r>
              <a:rPr lang="en-AU" altLang="en-US" sz="2000">
                <a:ea typeface="ＭＳ Ｐゴシック" panose="020B0600070205080204" pitchFamily="34" charset="-128"/>
              </a:rPr>
              <a:t>Blockchain – distributed ledgers of </a:t>
            </a:r>
            <a:r>
              <a:rPr lang="en-AU" altLang="en-AU" sz="2000">
                <a:ea typeface="ＭＳ Ｐゴシック" panose="020B0600070205080204" pitchFamily="34" charset="-128"/>
              </a:rPr>
              <a:t>“</a:t>
            </a:r>
            <a:r>
              <a:rPr lang="en-AU" altLang="en-US" sz="2000">
                <a:ea typeface="ＭＳ Ｐゴシック" panose="020B0600070205080204" pitchFamily="34" charset="-128"/>
              </a:rPr>
              <a:t>truth</a:t>
            </a:r>
            <a:r>
              <a:rPr lang="en-AU" altLang="en-AU" sz="2000">
                <a:ea typeface="ＭＳ Ｐゴシック" panose="020B0600070205080204" pitchFamily="34" charset="-128"/>
              </a:rPr>
              <a:t>”</a:t>
            </a:r>
            <a:endParaRPr lang="en-AU" altLang="en-US" sz="2000">
              <a:ea typeface="ＭＳ Ｐゴシック" panose="020B0600070205080204" pitchFamily="34" charset="-128"/>
            </a:endParaRPr>
          </a:p>
          <a:p>
            <a:pPr marL="0" indent="0"/>
            <a:r>
              <a:rPr lang="en-AU" altLang="en-US" sz="2000">
                <a:ea typeface="ＭＳ Ｐゴシック" panose="020B0600070205080204" pitchFamily="34" charset="-128"/>
              </a:rPr>
              <a:t>Digital Tokens – instant micro-payments</a:t>
            </a:r>
          </a:p>
          <a:p>
            <a:pPr marL="0" indent="0"/>
            <a:r>
              <a:rPr lang="en-AU" altLang="en-US" sz="2000">
                <a:ea typeface="ＭＳ Ｐゴシック" panose="020B0600070205080204" pitchFamily="34" charset="-128"/>
              </a:rPr>
              <a:t>Smart Contracts – automated conditional execution</a:t>
            </a:r>
          </a:p>
          <a:p>
            <a:pPr marL="0" indent="0"/>
            <a:r>
              <a:rPr lang="en-AU" altLang="en-US" sz="2000">
                <a:ea typeface="ＭＳ Ｐゴシック" panose="020B0600070205080204" pitchFamily="34" charset="-128"/>
              </a:rPr>
              <a:t>Artificial Intelligence – automated conditional determinations</a:t>
            </a:r>
          </a:p>
          <a:p>
            <a:pPr marL="0" indent="0"/>
            <a:r>
              <a:rPr lang="en-AU" altLang="en-US" sz="2000">
                <a:ea typeface="ＭＳ Ｐゴシック" panose="020B0600070205080204" pitchFamily="34" charset="-128"/>
              </a:rPr>
              <a:t>Off-Chain Trust Layer – a leaner, cheaper layer of humans dealing with things that can</a:t>
            </a:r>
            <a:r>
              <a:rPr lang="en-AU" altLang="en-AU" sz="2000">
                <a:ea typeface="ＭＳ Ｐゴシック" panose="020B0600070205080204" pitchFamily="34" charset="-128"/>
              </a:rPr>
              <a:t>’</a:t>
            </a:r>
            <a:r>
              <a:rPr lang="en-AU" altLang="en-US" sz="2000">
                <a:ea typeface="ＭＳ Ｐゴシック" panose="020B0600070205080204" pitchFamily="34" charset="-128"/>
              </a:rPr>
              <a:t>t be dealt with </a:t>
            </a:r>
            <a:r>
              <a:rPr lang="en-AU" altLang="en-AU" sz="2000">
                <a:ea typeface="ＭＳ Ｐゴシック" panose="020B0600070205080204" pitchFamily="34" charset="-128"/>
              </a:rPr>
              <a:t>“</a:t>
            </a:r>
            <a:r>
              <a:rPr lang="en-AU" altLang="en-US" sz="2000">
                <a:ea typeface="ＭＳ Ｐゴシック" panose="020B0600070205080204" pitchFamily="34" charset="-128"/>
              </a:rPr>
              <a:t>on-chain</a:t>
            </a:r>
            <a:r>
              <a:rPr lang="en-AU" altLang="en-AU" sz="2000">
                <a:ea typeface="ＭＳ Ｐゴシック" panose="020B0600070205080204" pitchFamily="34" charset="-128"/>
              </a:rPr>
              <a:t>”</a:t>
            </a:r>
            <a:r>
              <a:rPr lang="en-AU" altLang="en-US" sz="2000">
                <a:ea typeface="ＭＳ Ｐゴシック" panose="020B0600070205080204" pitchFamily="34" charset="-128"/>
              </a:rPr>
              <a:t>.</a:t>
            </a:r>
          </a:p>
          <a:p>
            <a:pPr marL="0" indent="0"/>
            <a:endParaRPr lang="en-AU" altLang="en-US" sz="2000">
              <a:ea typeface="ＭＳ Ｐゴシック" panose="020B0600070205080204" pitchFamily="34" charset="-128"/>
            </a:endParaRPr>
          </a:p>
        </p:txBody>
      </p:sp>
      <p:sp>
        <p:nvSpPr>
          <p:cNvPr id="51203" name="Text Placeholder 4">
            <a:extLst>
              <a:ext uri="{FF2B5EF4-FFF2-40B4-BE49-F238E27FC236}">
                <a16:creationId xmlns:a16="http://schemas.microsoft.com/office/drawing/2014/main" id="{653A17CC-599D-4842-99C9-2810FD88021E}"/>
              </a:ext>
            </a:extLst>
          </p:cNvPr>
          <p:cNvSpPr>
            <a:spLocks noGrp="1" noChangeArrowheads="1"/>
          </p:cNvSpPr>
          <p:nvPr>
            <p:ph type="body" sz="half" idx="2"/>
          </p:nvPr>
        </p:nvSpPr>
        <p:spPr>
          <a:xfrm>
            <a:off x="630238" y="2057400"/>
            <a:ext cx="2949575" cy="4324350"/>
          </a:xfrm>
        </p:spPr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Smart Contracts are small apps that automate transactions on a blockchain</a:t>
            </a:r>
          </a:p>
          <a:p>
            <a:endParaRPr lang="en-US" altLang="en-US" dirty="0">
              <a:ea typeface="ＭＳ Ｐゴシック" panose="020B0600070205080204" pitchFamily="34" charset="-128"/>
            </a:endParaRPr>
          </a:p>
          <a:p>
            <a:r>
              <a:rPr lang="en-US" altLang="en-US" dirty="0">
                <a:ea typeface="ＭＳ Ｐゴシック" panose="020B0600070205080204" pitchFamily="34" charset="-128"/>
              </a:rPr>
              <a:t>AI is learning machines applying algorithms to large data sets to replicate/approximate decisions of similarly placed humans </a:t>
            </a:r>
          </a:p>
          <a:p>
            <a:endParaRPr lang="en-US" altLang="en-US" dirty="0">
              <a:ea typeface="ＭＳ Ｐゴシック" panose="020B0600070205080204" pitchFamily="34" charset="-128"/>
            </a:endParaRPr>
          </a:p>
          <a:p>
            <a:r>
              <a:rPr lang="en-US" altLang="en-US" dirty="0">
                <a:ea typeface="ＭＳ Ｐゴシック" panose="020B0600070205080204" pitchFamily="34" charset="-128"/>
              </a:rPr>
              <a:t>The Clockwork Society is the application of blockchain, smart contracts and AI to create a society that works through code and market dynamics, not gatekeepers and middlemen</a:t>
            </a:r>
            <a:r>
              <a:rPr lang="en-AU" altLang="en-US" dirty="0">
                <a:ea typeface="ＭＳ Ｐゴシック" panose="020B0600070205080204" pitchFamily="34" charset="-128"/>
              </a:rPr>
              <a:t>.</a:t>
            </a:r>
            <a:endParaRPr lang="en-US" altLang="en-US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DDD63E0-8478-C04F-80E7-ECC699430A06}"/>
              </a:ext>
            </a:extLst>
          </p:cNvPr>
          <p:cNvCxnSpPr>
            <a:stCxn id="52226" idx="2"/>
          </p:cNvCxnSpPr>
          <p:nvPr/>
        </p:nvCxnSpPr>
        <p:spPr>
          <a:xfrm>
            <a:off x="4583113" y="2287588"/>
            <a:ext cx="0" cy="30130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226" name="Title 1">
            <a:extLst>
              <a:ext uri="{FF2B5EF4-FFF2-40B4-BE49-F238E27FC236}">
                <a16:creationId xmlns:a16="http://schemas.microsoft.com/office/drawing/2014/main" id="{EC79667F-CA3E-4147-A3BE-EAB73F05A82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AU" altLang="en-US" sz="2400"/>
              <a:t>Can We Scale Justice?</a:t>
            </a:r>
          </a:p>
        </p:txBody>
      </p:sp>
      <p:graphicFrame>
        <p:nvGraphicFramePr>
          <p:cNvPr id="8" name="Content Placeholder 5">
            <a:extLst>
              <a:ext uri="{FF2B5EF4-FFF2-40B4-BE49-F238E27FC236}">
                <a16:creationId xmlns:a16="http://schemas.microsoft.com/office/drawing/2014/main" id="{859AE6E7-250C-2D43-A986-6BB2578325DC}"/>
              </a:ext>
            </a:extLst>
          </p:cNvPr>
          <p:cNvGraphicFramePr>
            <a:graphicFrameLocks noGrp="1"/>
          </p:cNvGraphicFramePr>
          <p:nvPr>
            <p:ph sz="half" idx="1"/>
          </p:nvPr>
        </p:nvGraphicFramePr>
        <p:xfrm>
          <a:off x="457200" y="2293939"/>
          <a:ext cx="4038600" cy="31575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2228" name="Slide Number Placeholder 3">
            <a:extLst>
              <a:ext uri="{FF2B5EF4-FFF2-40B4-BE49-F238E27FC236}">
                <a16:creationId xmlns:a16="http://schemas.microsoft.com/office/drawing/2014/main" id="{42C1A059-277E-AC4C-9492-3382EF2AA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fld id="{793BC9A3-7AB7-4944-9A48-EFACE127AFCF}" type="slidenum">
              <a:rPr lang="en-AU" altLang="en-US" sz="1400">
                <a:solidFill>
                  <a:srgbClr val="000000"/>
                </a:solidFill>
              </a:rPr>
              <a:pPr eaLnBrk="1" hangingPunct="1">
                <a:spcBef>
                  <a:spcPct val="0"/>
                </a:spcBef>
                <a:buFontTx/>
                <a:buNone/>
              </a:pPr>
              <a:t>25</a:t>
            </a:fld>
            <a:endParaRPr lang="en-AU" altLang="en-US" sz="1400">
              <a:solidFill>
                <a:srgbClr val="000000"/>
              </a:solidFill>
            </a:endParaRPr>
          </a:p>
        </p:txBody>
      </p:sp>
      <p:pic>
        <p:nvPicPr>
          <p:cNvPr id="52229" name="Content Placeholder 5" descr="Justice still lives. It’s found a new home – in Europe ...">
            <a:extLst>
              <a:ext uri="{FF2B5EF4-FFF2-40B4-BE49-F238E27FC236}">
                <a16:creationId xmlns:a16="http://schemas.microsoft.com/office/drawing/2014/main" id="{82D683B4-C14F-B343-BD72-B636C2E6F058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202238" y="2422525"/>
            <a:ext cx="2930525" cy="3157538"/>
          </a:xfrm>
        </p:spPr>
      </p:pic>
      <p:sp>
        <p:nvSpPr>
          <p:cNvPr id="9" name="Right Arrow 8">
            <a:extLst>
              <a:ext uri="{FF2B5EF4-FFF2-40B4-BE49-F238E27FC236}">
                <a16:creationId xmlns:a16="http://schemas.microsoft.com/office/drawing/2014/main" id="{8ACFA7F0-256B-584F-808D-6660D38F52A4}"/>
              </a:ext>
            </a:extLst>
          </p:cNvPr>
          <p:cNvSpPr/>
          <p:nvPr/>
        </p:nvSpPr>
        <p:spPr>
          <a:xfrm>
            <a:off x="4137025" y="3552825"/>
            <a:ext cx="977900" cy="484188"/>
          </a:xfrm>
          <a:prstGeom prst="rightArrow">
            <a:avLst/>
          </a:prstGeom>
          <a:solidFill>
            <a:srgbClr val="94B0B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AU">
              <a:solidFill>
                <a:srgbClr val="000000"/>
              </a:solidFill>
            </a:endParaRPr>
          </a:p>
        </p:txBody>
      </p:sp>
      <p:sp>
        <p:nvSpPr>
          <p:cNvPr id="52231" name="TextBox 12">
            <a:extLst>
              <a:ext uri="{FF2B5EF4-FFF2-40B4-BE49-F238E27FC236}">
                <a16:creationId xmlns:a16="http://schemas.microsoft.com/office/drawing/2014/main" id="{E06A5CC4-7624-7C4E-96C6-1A6541D0CF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92775" y="2052638"/>
            <a:ext cx="182562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AU" altLang="en-US" sz="1800">
                <a:solidFill>
                  <a:srgbClr val="000000"/>
                </a:solidFill>
              </a:rPr>
              <a:t>Lex Automagica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Title 5">
            <a:extLst>
              <a:ext uri="{FF2B5EF4-FFF2-40B4-BE49-F238E27FC236}">
                <a16:creationId xmlns:a16="http://schemas.microsoft.com/office/drawing/2014/main" id="{AF1E48B8-84DE-A74A-BC8A-C62896A23C1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AU" altLang="en-US"/>
              <a:t>The Law Only Deals With 4 Things </a:t>
            </a:r>
          </a:p>
        </p:txBody>
      </p:sp>
      <p:graphicFrame>
        <p:nvGraphicFramePr>
          <p:cNvPr id="11" name="Content Placeholder 10">
            <a:extLst>
              <a:ext uri="{FF2B5EF4-FFF2-40B4-BE49-F238E27FC236}">
                <a16:creationId xmlns:a16="http://schemas.microsoft.com/office/drawing/2014/main" id="{7182FEA3-5161-BC4A-8BF5-CED60EFE3C9C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395536" y="2293939"/>
          <a:ext cx="8229600" cy="31575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3251" name="Slide Number Placeholder 4">
            <a:extLst>
              <a:ext uri="{FF2B5EF4-FFF2-40B4-BE49-F238E27FC236}">
                <a16:creationId xmlns:a16="http://schemas.microsoft.com/office/drawing/2014/main" id="{C2F9DCEC-8269-4247-8251-EB9713A0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fld id="{C51ADC9B-1666-264A-9B7F-C3B2A9EF37DB}" type="slidenum">
              <a:rPr lang="en-AU" altLang="en-US" sz="1400">
                <a:solidFill>
                  <a:srgbClr val="000000"/>
                </a:solidFill>
              </a:rPr>
              <a:pPr eaLnBrk="1" hangingPunct="1">
                <a:spcBef>
                  <a:spcPct val="0"/>
                </a:spcBef>
                <a:buFontTx/>
                <a:buNone/>
              </a:pPr>
              <a:t>26</a:t>
            </a:fld>
            <a:endParaRPr lang="en-AU" altLang="en-US"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Title 5">
            <a:extLst>
              <a:ext uri="{FF2B5EF4-FFF2-40B4-BE49-F238E27FC236}">
                <a16:creationId xmlns:a16="http://schemas.microsoft.com/office/drawing/2014/main" id="{0C5EBF85-7A44-2C47-9A16-9100ACC59C1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AU" altLang="en-US"/>
              <a:t>Blockchain is Trying To Automate Law</a:t>
            </a:r>
          </a:p>
        </p:txBody>
      </p:sp>
      <p:graphicFrame>
        <p:nvGraphicFramePr>
          <p:cNvPr id="11" name="Content Placeholder 10">
            <a:extLst>
              <a:ext uri="{FF2B5EF4-FFF2-40B4-BE49-F238E27FC236}">
                <a16:creationId xmlns:a16="http://schemas.microsoft.com/office/drawing/2014/main" id="{4C7694A6-4A8E-5040-9EA2-A8E9F26CED62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395536" y="2293939"/>
          <a:ext cx="8229600" cy="31575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4275" name="Slide Number Placeholder 4">
            <a:extLst>
              <a:ext uri="{FF2B5EF4-FFF2-40B4-BE49-F238E27FC236}">
                <a16:creationId xmlns:a16="http://schemas.microsoft.com/office/drawing/2014/main" id="{792468A6-B223-EC4D-A43A-BD5B3734C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fld id="{E26C01E2-7533-1440-8790-2CA5F342972C}" type="slidenum">
              <a:rPr lang="en-AU" altLang="en-US" sz="1400">
                <a:solidFill>
                  <a:srgbClr val="000000"/>
                </a:solidFill>
              </a:rPr>
              <a:pPr eaLnBrk="1" hangingPunct="1">
                <a:spcBef>
                  <a:spcPct val="0"/>
                </a:spcBef>
                <a:buFontTx/>
                <a:buNone/>
              </a:pPr>
              <a:t>27</a:t>
            </a:fld>
            <a:endParaRPr lang="en-AU" altLang="en-US"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Title 1">
            <a:extLst>
              <a:ext uri="{FF2B5EF4-FFF2-40B4-BE49-F238E27FC236}">
                <a16:creationId xmlns:a16="http://schemas.microsoft.com/office/drawing/2014/main" id="{102507D4-B47C-F64A-B209-41E61E911E7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30238" y="457200"/>
            <a:ext cx="2949575" cy="1171575"/>
          </a:xfrm>
        </p:spPr>
        <p:txBody>
          <a:bodyPr/>
          <a:lstStyle/>
          <a:p>
            <a:r>
              <a:rPr lang="en-AU" altLang="en-US" sz="2000">
                <a:ea typeface="ＭＳ Ｐゴシック" panose="020B0600070205080204" pitchFamily="34" charset="-128"/>
              </a:rPr>
              <a:t>6 – The Possibility of Automating Laws</a:t>
            </a:r>
          </a:p>
        </p:txBody>
      </p:sp>
      <p:sp>
        <p:nvSpPr>
          <p:cNvPr id="55298" name="Content Placeholder 3">
            <a:extLst>
              <a:ext uri="{FF2B5EF4-FFF2-40B4-BE49-F238E27FC236}">
                <a16:creationId xmlns:a16="http://schemas.microsoft.com/office/drawing/2014/main" id="{DCB2556F-8A5E-0A4C-982E-40BF7480B194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AU" altLang="en-US" sz="2400">
                <a:ea typeface="ＭＳ Ｐゴシック" panose="020B0600070205080204" pitchFamily="34" charset="-128"/>
              </a:rPr>
              <a:t>The Off-Chain/On-Chain Membrane</a:t>
            </a:r>
          </a:p>
          <a:p>
            <a:pPr marL="0" indent="0"/>
            <a:r>
              <a:rPr lang="en-AU" altLang="en-US" sz="2000">
                <a:ea typeface="ＭＳ Ｐゴシック" panose="020B0600070205080204" pitchFamily="34" charset="-128"/>
              </a:rPr>
              <a:t>Problem is moving from off chain to on-chain, analogue to digital</a:t>
            </a:r>
          </a:p>
          <a:p>
            <a:pPr marL="0" indent="0"/>
            <a:r>
              <a:rPr lang="en-AU" altLang="en-US" sz="2000">
                <a:ea typeface="ＭＳ Ｐゴシック" panose="020B0600070205080204" pitchFamily="34" charset="-128"/>
              </a:rPr>
              <a:t>Bitcoin works because bitcoins are created on-chain.</a:t>
            </a:r>
          </a:p>
          <a:p>
            <a:pPr marL="0" indent="0"/>
            <a:r>
              <a:rPr lang="en-AU" altLang="en-US" sz="2000">
                <a:ea typeface="ＭＳ Ｐゴシック" panose="020B0600070205080204" pitchFamily="34" charset="-128"/>
              </a:rPr>
              <a:t>Generally need to trust a third party – introduces counter-party risk (e.g. governments putting land titles on blockchains)</a:t>
            </a:r>
          </a:p>
          <a:p>
            <a:pPr marL="0" indent="0"/>
            <a:r>
              <a:rPr lang="en-AU" altLang="en-US" sz="2000">
                <a:ea typeface="ＭＳ Ｐゴシック" panose="020B0600070205080204" pitchFamily="34" charset="-128"/>
              </a:rPr>
              <a:t>Trusted third parties are security holes and lawyer magnets</a:t>
            </a:r>
          </a:p>
          <a:p>
            <a:pPr marL="0" indent="0"/>
            <a:r>
              <a:rPr lang="en-AU" altLang="en-US" sz="2000">
                <a:ea typeface="ＭＳ Ｐゴシック" panose="020B0600070205080204" pitchFamily="34" charset="-128"/>
              </a:rPr>
              <a:t>Smart Contracts and AI may partly solve this problem</a:t>
            </a:r>
          </a:p>
        </p:txBody>
      </p:sp>
      <p:sp>
        <p:nvSpPr>
          <p:cNvPr id="55299" name="Text Placeholder 4">
            <a:extLst>
              <a:ext uri="{FF2B5EF4-FFF2-40B4-BE49-F238E27FC236}">
                <a16:creationId xmlns:a16="http://schemas.microsoft.com/office/drawing/2014/main" id="{51BFCE4C-8AF7-9B4D-9A38-ECFC8530FC16}"/>
              </a:ext>
            </a:extLst>
          </p:cNvPr>
          <p:cNvSpPr>
            <a:spLocks noGrp="1" noChangeArrowheads="1"/>
          </p:cNvSpPr>
          <p:nvPr>
            <p:ph type="body" sz="half" idx="2"/>
          </p:nvPr>
        </p:nvSpPr>
        <p:spPr>
          <a:xfrm>
            <a:off x="630238" y="1628775"/>
            <a:ext cx="2949575" cy="4752975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Blockchain can </a:t>
            </a:r>
            <a:r>
              <a:rPr lang="en-US" altLang="en-AU">
                <a:ea typeface="ＭＳ Ｐゴシック" panose="020B0600070205080204" pitchFamily="34" charset="-128"/>
              </a:rPr>
              <a:t>“</a:t>
            </a:r>
            <a:r>
              <a:rPr lang="en-US" altLang="en-US">
                <a:ea typeface="ＭＳ Ｐゴシック" panose="020B0600070205080204" pitchFamily="34" charset="-128"/>
              </a:rPr>
              <a:t>prove</a:t>
            </a:r>
            <a:r>
              <a:rPr lang="en-US" altLang="en-AU">
                <a:ea typeface="ＭＳ Ｐゴシック" panose="020B0600070205080204" pitchFamily="34" charset="-128"/>
              </a:rPr>
              <a:t>”</a:t>
            </a:r>
            <a:r>
              <a:rPr lang="en-US" altLang="en-US">
                <a:ea typeface="ＭＳ Ｐゴシック" panose="020B0600070205080204" pitchFamily="34" charset="-128"/>
              </a:rPr>
              <a:t> existence and ownership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Smart Contracts and AI can regulate relationship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Off chain mechanisms can handle disputes and exceptions;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The main problem is moving from the real world to the blockchain.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Title 5">
            <a:extLst>
              <a:ext uri="{FF2B5EF4-FFF2-40B4-BE49-F238E27FC236}">
                <a16:creationId xmlns:a16="http://schemas.microsoft.com/office/drawing/2014/main" id="{0D5F8F5C-76BF-D449-ABBB-8EF6BFEAEB3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AU" altLang="en-US"/>
              <a:t>The Vision: Integrated Automation</a:t>
            </a:r>
          </a:p>
        </p:txBody>
      </p:sp>
      <p:graphicFrame>
        <p:nvGraphicFramePr>
          <p:cNvPr id="11" name="Content Placeholder 10">
            <a:extLst>
              <a:ext uri="{FF2B5EF4-FFF2-40B4-BE49-F238E27FC236}">
                <a16:creationId xmlns:a16="http://schemas.microsoft.com/office/drawing/2014/main" id="{BBE6B342-D649-6347-82AF-A084B174AD19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395536" y="2293939"/>
          <a:ext cx="8229600" cy="31575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6323" name="Slide Number Placeholder 4">
            <a:extLst>
              <a:ext uri="{FF2B5EF4-FFF2-40B4-BE49-F238E27FC236}">
                <a16:creationId xmlns:a16="http://schemas.microsoft.com/office/drawing/2014/main" id="{9AFD16F7-2A25-3E44-9A57-5A7C1CCE3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fld id="{A348D95C-1643-934E-B212-BDBD748F0868}" type="slidenum">
              <a:rPr lang="en-AU" altLang="en-US" sz="1400">
                <a:solidFill>
                  <a:srgbClr val="000000"/>
                </a:solidFill>
              </a:rPr>
              <a:pPr eaLnBrk="1" hangingPunct="1">
                <a:spcBef>
                  <a:spcPct val="0"/>
                </a:spcBef>
                <a:buFontTx/>
                <a:buNone/>
              </a:pPr>
              <a:t>29</a:t>
            </a:fld>
            <a:endParaRPr lang="en-AU" altLang="en-US"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Title 1">
            <a:extLst>
              <a:ext uri="{FF2B5EF4-FFF2-40B4-BE49-F238E27FC236}">
                <a16:creationId xmlns:a16="http://schemas.microsoft.com/office/drawing/2014/main" id="{CE7792E2-E520-9A45-9C8C-A894ADDF1F9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AU" altLang="en-US" sz="2000" dirty="0">
                <a:ea typeface="ＭＳ Ｐゴシック" panose="020B0600070205080204" pitchFamily="34" charset="-128"/>
              </a:rPr>
              <a:t>1 – Our Capacity For the Inter-Subjective Makes Us Human</a:t>
            </a:r>
          </a:p>
        </p:txBody>
      </p:sp>
      <p:sp>
        <p:nvSpPr>
          <p:cNvPr id="28674" name="Content Placeholder 3">
            <a:extLst>
              <a:ext uri="{FF2B5EF4-FFF2-40B4-BE49-F238E27FC236}">
                <a16:creationId xmlns:a16="http://schemas.microsoft.com/office/drawing/2014/main" id="{080B8761-923D-6740-B3F4-1D4A543023A7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FontTx/>
              <a:buNone/>
            </a:pPr>
            <a:endParaRPr lang="en-AU" altLang="en-US" sz="2400" dirty="0">
              <a:ea typeface="ＭＳ Ｐゴシック" panose="020B0600070205080204" pitchFamily="34" charset="-128"/>
            </a:endParaRPr>
          </a:p>
          <a:p>
            <a:pPr marL="0" indent="0" algn="ctr">
              <a:buFontTx/>
              <a:buNone/>
            </a:pPr>
            <a:endParaRPr lang="en-AU" altLang="en-US" sz="2400" dirty="0">
              <a:ea typeface="ＭＳ Ｐゴシック" panose="020B0600070205080204" pitchFamily="34" charset="-128"/>
            </a:endParaRPr>
          </a:p>
          <a:p>
            <a:pPr marL="0" indent="0" algn="ctr">
              <a:buFontTx/>
              <a:buNone/>
            </a:pPr>
            <a:r>
              <a:rPr lang="en-AU" altLang="en-US" sz="2400" dirty="0">
                <a:ea typeface="ＭＳ Ｐゴシック" panose="020B0600070205080204" pitchFamily="34" charset="-128"/>
              </a:rPr>
              <a:t>Examples of The Inter-subjective</a:t>
            </a:r>
          </a:p>
          <a:p>
            <a:pPr marL="0" indent="0" algn="ctr">
              <a:buFontTx/>
              <a:buNone/>
            </a:pPr>
            <a:endParaRPr lang="en-AU" altLang="en-US" sz="2000" dirty="0">
              <a:ea typeface="ＭＳ Ｐゴシック" panose="020B0600070205080204" pitchFamily="34" charset="-128"/>
            </a:endParaRPr>
          </a:p>
          <a:p>
            <a:pPr marL="0" indent="0" algn="ctr">
              <a:buFontTx/>
              <a:buNone/>
            </a:pPr>
            <a:r>
              <a:rPr lang="en-AU" altLang="en-US" sz="2400" dirty="0">
                <a:ea typeface="ＭＳ Ｐゴシック" panose="020B0600070205080204" pitchFamily="34" charset="-128"/>
              </a:rPr>
              <a:t>Gods</a:t>
            </a:r>
          </a:p>
          <a:p>
            <a:pPr marL="0" indent="0" algn="ctr">
              <a:buFontTx/>
              <a:buNone/>
            </a:pPr>
            <a:r>
              <a:rPr lang="en-AU" altLang="en-US" sz="2400" dirty="0">
                <a:ea typeface="ＭＳ Ｐゴシック" panose="020B0600070205080204" pitchFamily="34" charset="-128"/>
              </a:rPr>
              <a:t>Laws</a:t>
            </a:r>
          </a:p>
          <a:p>
            <a:pPr marL="0" indent="0" algn="ctr">
              <a:buFontTx/>
              <a:buNone/>
            </a:pPr>
            <a:r>
              <a:rPr lang="en-AU" altLang="en-US" sz="2400" dirty="0">
                <a:ea typeface="ＭＳ Ｐゴシック" panose="020B0600070205080204" pitchFamily="34" charset="-128"/>
              </a:rPr>
              <a:t>Money</a:t>
            </a:r>
          </a:p>
          <a:p>
            <a:pPr marL="0" indent="0" algn="ctr">
              <a:buFontTx/>
              <a:buNone/>
            </a:pPr>
            <a:r>
              <a:rPr lang="en-AU" altLang="en-US" sz="2400" dirty="0">
                <a:ea typeface="ＭＳ Ｐゴシック" panose="020B0600070205080204" pitchFamily="34" charset="-128"/>
              </a:rPr>
              <a:t>Writing</a:t>
            </a:r>
          </a:p>
          <a:p>
            <a:pPr marL="0" indent="0" algn="ctr">
              <a:buFontTx/>
              <a:buNone/>
            </a:pPr>
            <a:r>
              <a:rPr lang="en-AU" altLang="en-US" sz="2400" dirty="0">
                <a:ea typeface="ＭＳ Ｐゴシック" panose="020B0600070205080204" pitchFamily="34" charset="-128"/>
              </a:rPr>
              <a:t>Culture</a:t>
            </a:r>
          </a:p>
          <a:p>
            <a:pPr marL="0" indent="0" algn="ctr">
              <a:buFontTx/>
              <a:buNone/>
            </a:pPr>
            <a:r>
              <a:rPr lang="en-AU" altLang="en-US" sz="2400" dirty="0">
                <a:ea typeface="ＭＳ Ｐゴシック" panose="020B0600070205080204" pitchFamily="34" charset="-128"/>
              </a:rPr>
              <a:t>Stories</a:t>
            </a:r>
          </a:p>
        </p:txBody>
      </p:sp>
      <p:sp>
        <p:nvSpPr>
          <p:cNvPr id="28675" name="Text Placeholder 4">
            <a:extLst>
              <a:ext uri="{FF2B5EF4-FFF2-40B4-BE49-F238E27FC236}">
                <a16:creationId xmlns:a16="http://schemas.microsoft.com/office/drawing/2014/main" id="{11169F70-6C15-8648-821D-77C0AD955C47}"/>
              </a:ext>
            </a:extLst>
          </p:cNvPr>
          <p:cNvSpPr>
            <a:spLocks noGrp="1" noChangeArrowheads="1"/>
          </p:cNvSpPr>
          <p:nvPr>
            <p:ph type="body" sz="half" idx="2"/>
          </p:nvPr>
        </p:nvSpPr>
        <p:spPr>
          <a:xfrm>
            <a:off x="630238" y="2057400"/>
            <a:ext cx="2949575" cy="4179912"/>
          </a:xfrm>
        </p:spPr>
        <p:txBody>
          <a:bodyPr/>
          <a:lstStyle/>
          <a:p>
            <a:r>
              <a:rPr lang="en-AU" altLang="en-US" dirty="0">
                <a:ea typeface="ＭＳ Ｐゴシック" panose="020B0600070205080204" pitchFamily="34" charset="-128"/>
              </a:rPr>
              <a:t>In </a:t>
            </a:r>
            <a:r>
              <a:rPr lang="en-AU" altLang="en-AU" dirty="0">
                <a:ea typeface="ＭＳ Ｐゴシック" panose="020B0600070205080204" pitchFamily="34" charset="-128"/>
              </a:rPr>
              <a:t>“</a:t>
            </a:r>
            <a:r>
              <a:rPr lang="en-AU" altLang="ja-JP" dirty="0">
                <a:ea typeface="ＭＳ Ｐゴシック" panose="020B0600070205080204" pitchFamily="34" charset="-128"/>
              </a:rPr>
              <a:t>Homo Deus: A Brief History of Tomorrow</a:t>
            </a:r>
            <a:r>
              <a:rPr lang="en-AU" altLang="en-AU" dirty="0">
                <a:ea typeface="ＭＳ Ｐゴシック" panose="020B0600070205080204" pitchFamily="34" charset="-128"/>
              </a:rPr>
              <a:t>”</a:t>
            </a:r>
            <a:r>
              <a:rPr lang="en-AU" altLang="ja-JP" dirty="0">
                <a:ea typeface="ＭＳ Ｐゴシック" panose="020B0600070205080204" pitchFamily="34" charset="-128"/>
              </a:rPr>
              <a:t>, Yuval Noah Harari outlines how humans are distinguished from other animals by our capacity to create the inter-subjective reality.</a:t>
            </a:r>
          </a:p>
          <a:p>
            <a:endParaRPr lang="en-AU" altLang="en-US" dirty="0">
              <a:ea typeface="ＭＳ Ｐゴシック" panose="020B0600070205080204" pitchFamily="34" charset="-128"/>
            </a:endParaRPr>
          </a:p>
          <a:p>
            <a:r>
              <a:rPr lang="en-AU" altLang="en-US" dirty="0">
                <a:ea typeface="ＭＳ Ｐゴシック" panose="020B0600070205080204" pitchFamily="34" charset="-128"/>
              </a:rPr>
              <a:t>The inter-subjective is the world that is real only because we, together, agree it is real.</a:t>
            </a:r>
          </a:p>
          <a:p>
            <a:endParaRPr lang="en-AU" altLang="en-US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Title 1">
            <a:extLst>
              <a:ext uri="{FF2B5EF4-FFF2-40B4-BE49-F238E27FC236}">
                <a16:creationId xmlns:a16="http://schemas.microsoft.com/office/drawing/2014/main" id="{807A874D-482A-584B-95DF-641603885E8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AU" altLang="en-US" sz="2000">
                <a:ea typeface="ＭＳ Ｐゴシック" panose="020B0600070205080204" pitchFamily="34" charset="-128"/>
              </a:rPr>
              <a:t>7 – New Emphasis For Wealth Creation</a:t>
            </a:r>
          </a:p>
        </p:txBody>
      </p:sp>
      <p:sp>
        <p:nvSpPr>
          <p:cNvPr id="57346" name="Content Placeholder 3">
            <a:extLst>
              <a:ext uri="{FF2B5EF4-FFF2-40B4-BE49-F238E27FC236}">
                <a16:creationId xmlns:a16="http://schemas.microsoft.com/office/drawing/2014/main" id="{C8F16A37-4F1F-5440-8EFF-F456C1794E30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en-US" sz="2400">
              <a:ea typeface="ＭＳ Ｐゴシック" panose="020B0600070205080204" pitchFamily="34" charset="-128"/>
            </a:endParaRPr>
          </a:p>
          <a:p>
            <a:pPr marL="0" indent="0">
              <a:buFontTx/>
              <a:buNone/>
            </a:pPr>
            <a:endParaRPr lang="en-US" altLang="en-US" sz="2400">
              <a:ea typeface="ＭＳ Ｐゴシック" panose="020B0600070205080204" pitchFamily="34" charset="-128"/>
            </a:endParaRPr>
          </a:p>
          <a:p>
            <a:pPr marL="0" indent="0" algn="ctr">
              <a:buFontTx/>
              <a:buNone/>
            </a:pPr>
            <a:endParaRPr lang="en-US" altLang="en-US" sz="2400">
              <a:ea typeface="ＭＳ Ｐゴシック" panose="020B0600070205080204" pitchFamily="34" charset="-128"/>
            </a:endParaRPr>
          </a:p>
          <a:p>
            <a:pPr marL="0" indent="0" algn="ctr">
              <a:buFontTx/>
              <a:buNone/>
            </a:pPr>
            <a:r>
              <a:rPr lang="en-US" altLang="en-US" sz="2400">
                <a:ea typeface="ＭＳ Ｐゴシック" panose="020B0600070205080204" pitchFamily="34" charset="-128"/>
              </a:rPr>
              <a:t>In a Clockwork Society, wealth will increasingly accrue to those who make and create, not to those who approve and facilitate.</a:t>
            </a:r>
          </a:p>
          <a:p>
            <a:pPr marL="0" indent="0">
              <a:buFontTx/>
              <a:buNone/>
            </a:pPr>
            <a:endParaRPr lang="en-AU" altLang="en-US" sz="2400">
              <a:ea typeface="ＭＳ Ｐゴシック" panose="020B0600070205080204" pitchFamily="34" charset="-128"/>
            </a:endParaRPr>
          </a:p>
        </p:txBody>
      </p:sp>
      <p:sp>
        <p:nvSpPr>
          <p:cNvPr id="57347" name="Text Placeholder 4">
            <a:extLst>
              <a:ext uri="{FF2B5EF4-FFF2-40B4-BE49-F238E27FC236}">
                <a16:creationId xmlns:a16="http://schemas.microsoft.com/office/drawing/2014/main" id="{39FD8463-D263-F749-84C4-22D1573E6A1C}"/>
              </a:ext>
            </a:extLst>
          </p:cNvPr>
          <p:cNvSpPr>
            <a:spLocks noGrp="1" noChangeArrowheads="1"/>
          </p:cNvSpPr>
          <p:nvPr>
            <p:ph type="body" sz="half" idx="2"/>
          </p:nvPr>
        </p:nvSpPr>
        <p:spPr>
          <a:xfrm>
            <a:off x="630238" y="2057400"/>
            <a:ext cx="2949575" cy="432435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In our current society, gatekeepers and middlemen have become massively wealthy and powerful.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They provide the trust that underpins our current social scaling technology.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They lose their position of power and preference if we scale trust minimization so that people can do more work peer-to-peer.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Title 1">
            <a:extLst>
              <a:ext uri="{FF2B5EF4-FFF2-40B4-BE49-F238E27FC236}">
                <a16:creationId xmlns:a16="http://schemas.microsoft.com/office/drawing/2014/main" id="{85110554-225C-D642-A7D2-52B48FE847A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AU" altLang="en-US" sz="2000">
                <a:ea typeface="ＭＳ Ｐゴシック" panose="020B0600070205080204" pitchFamily="34" charset="-128"/>
              </a:rPr>
              <a:t>8 – New Markets to Buy &amp; Sell New Goods</a:t>
            </a:r>
          </a:p>
        </p:txBody>
      </p:sp>
      <p:sp>
        <p:nvSpPr>
          <p:cNvPr id="58370" name="Content Placeholder 3">
            <a:extLst>
              <a:ext uri="{FF2B5EF4-FFF2-40B4-BE49-F238E27FC236}">
                <a16:creationId xmlns:a16="http://schemas.microsoft.com/office/drawing/2014/main" id="{4564C57D-93A6-8D4E-BDF1-B539E1FDF92C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en-US" sz="2400">
              <a:ea typeface="ＭＳ Ｐゴシック" panose="020B0600070205080204" pitchFamily="34" charset="-128"/>
            </a:endParaRPr>
          </a:p>
          <a:p>
            <a:pPr marL="0" indent="0">
              <a:buFontTx/>
              <a:buNone/>
            </a:pPr>
            <a:endParaRPr lang="en-US" altLang="en-US" sz="2400">
              <a:ea typeface="ＭＳ Ｐゴシック" panose="020B0600070205080204" pitchFamily="34" charset="-128"/>
            </a:endParaRPr>
          </a:p>
          <a:p>
            <a:pPr marL="0" indent="0" algn="ctr">
              <a:buFontTx/>
              <a:buNone/>
            </a:pPr>
            <a:endParaRPr lang="en-US" altLang="en-US" sz="2400">
              <a:ea typeface="ＭＳ Ｐゴシック" panose="020B0600070205080204" pitchFamily="34" charset="-128"/>
            </a:endParaRPr>
          </a:p>
          <a:p>
            <a:pPr marL="0" indent="0" algn="ctr">
              <a:buFontTx/>
              <a:buNone/>
            </a:pPr>
            <a:r>
              <a:rPr lang="en-US" altLang="en-US" sz="2400">
                <a:ea typeface="ＭＳ Ｐゴシック" panose="020B0600070205080204" pitchFamily="34" charset="-128"/>
              </a:rPr>
              <a:t>In a Clockwork Society, tokenization will allow for anything of value to be tracked and traded, giving rise to new markets and new sources of wealth (and taxation)</a:t>
            </a:r>
          </a:p>
          <a:p>
            <a:pPr marL="0" indent="0">
              <a:buFontTx/>
              <a:buNone/>
            </a:pPr>
            <a:endParaRPr lang="en-AU" altLang="en-US" sz="2400">
              <a:ea typeface="ＭＳ Ｐゴシック" panose="020B0600070205080204" pitchFamily="34" charset="-128"/>
            </a:endParaRPr>
          </a:p>
        </p:txBody>
      </p:sp>
      <p:sp>
        <p:nvSpPr>
          <p:cNvPr id="58371" name="Text Placeholder 4">
            <a:extLst>
              <a:ext uri="{FF2B5EF4-FFF2-40B4-BE49-F238E27FC236}">
                <a16:creationId xmlns:a16="http://schemas.microsoft.com/office/drawing/2014/main" id="{54A7DAC9-EA0D-D149-8627-7F81862A160F}"/>
              </a:ext>
            </a:extLst>
          </p:cNvPr>
          <p:cNvSpPr>
            <a:spLocks noGrp="1" noChangeArrowheads="1"/>
          </p:cNvSpPr>
          <p:nvPr>
            <p:ph type="body" sz="half" idx="2"/>
          </p:nvPr>
        </p:nvSpPr>
        <p:spPr>
          <a:xfrm>
            <a:off x="630238" y="2057400"/>
            <a:ext cx="2949575" cy="432435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The Lydian Kings like Croesus became massively wealthy when they invented coins and tokenized gold.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Blockchain allows for tokenization on a new scale.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Tokenization allows for micro-payments and micro-payments allows for micro-markets.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Micro-markets allows buying and selling of new types of things.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Title 1">
            <a:extLst>
              <a:ext uri="{FF2B5EF4-FFF2-40B4-BE49-F238E27FC236}">
                <a16:creationId xmlns:a16="http://schemas.microsoft.com/office/drawing/2014/main" id="{24CCD082-DEE6-7742-AE9D-5CBAA2C3E27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AU" altLang="en-US">
                <a:ea typeface="ＭＳ Ｐゴシック" panose="020B0600070205080204" pitchFamily="34" charset="-128"/>
              </a:rPr>
              <a:t>Innovation Opportunities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98D49A-87B7-A842-BB7D-6026D03BCD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>
              <a:defRPr/>
            </a:pPr>
            <a:endParaRPr lang="en-AU" dirty="0"/>
          </a:p>
          <a:p>
            <a:pPr marL="0" indent="0" algn="ctr">
              <a:buFontTx/>
              <a:buNone/>
              <a:defRPr/>
            </a:pPr>
            <a:r>
              <a:rPr lang="en-AU" sz="2800" dirty="0"/>
              <a:t>Anywhere There Are Gatekeepers Or Middlemen</a:t>
            </a:r>
          </a:p>
          <a:p>
            <a:pPr marL="0" indent="0" algn="ctr">
              <a:buFontTx/>
              <a:buNone/>
              <a:defRPr/>
            </a:pPr>
            <a:endParaRPr lang="en-AU" sz="2800" dirty="0"/>
          </a:p>
          <a:p>
            <a:pPr marL="0" indent="0" algn="ctr">
              <a:buFontTx/>
              <a:buNone/>
              <a:defRPr/>
            </a:pPr>
            <a:r>
              <a:rPr lang="en-AU" sz="2800" dirty="0"/>
              <a:t>Anywhere The Trust Layer Has Become Too Costly To Permit Social Scalability</a:t>
            </a:r>
          </a:p>
          <a:p>
            <a:pPr marL="0" indent="0" algn="ctr">
              <a:buFontTx/>
              <a:buNone/>
              <a:defRPr/>
            </a:pPr>
            <a:endParaRPr lang="en-AU" sz="2800" dirty="0"/>
          </a:p>
          <a:p>
            <a:pPr marL="0" indent="0" algn="ctr">
              <a:buFontTx/>
              <a:buNone/>
              <a:defRPr/>
            </a:pPr>
            <a:r>
              <a:rPr lang="en-AU" sz="2800" dirty="0"/>
              <a:t>Any Increase In The Capacity For Strangers To Make Valuable Trades Or Matches Without Trust.</a:t>
            </a:r>
          </a:p>
          <a:p>
            <a:pPr marL="0" indent="0">
              <a:buFontTx/>
              <a:buNone/>
              <a:defRPr/>
            </a:pPr>
            <a:endParaRPr lang="en-AU" dirty="0"/>
          </a:p>
          <a:p>
            <a:pPr marL="0" indent="0">
              <a:buFontTx/>
              <a:buNone/>
              <a:defRPr/>
            </a:pPr>
            <a:endParaRPr lang="en-AU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Title 1">
            <a:extLst>
              <a:ext uri="{FF2B5EF4-FFF2-40B4-BE49-F238E27FC236}">
                <a16:creationId xmlns:a16="http://schemas.microsoft.com/office/drawing/2014/main" id="{1E16D796-7D7D-6548-A0DF-B245DFA1FDA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AU" altLang="en-US">
                <a:ea typeface="ＭＳ Ｐゴシック" panose="020B0600070205080204" pitchFamily="34" charset="-128"/>
              </a:rPr>
              <a:t>Examples Beyond Bitcoin</a:t>
            </a:r>
          </a:p>
        </p:txBody>
      </p:sp>
      <p:sp>
        <p:nvSpPr>
          <p:cNvPr id="60418" name="Content Placeholder 2">
            <a:extLst>
              <a:ext uri="{FF2B5EF4-FFF2-40B4-BE49-F238E27FC236}">
                <a16:creationId xmlns:a16="http://schemas.microsoft.com/office/drawing/2014/main" id="{2FD4EFE7-5455-234E-8BB9-D8116373F5DF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AU" altLang="en-US">
              <a:ea typeface="ＭＳ Ｐゴシック" panose="020B0600070205080204" pitchFamily="34" charset="-128"/>
            </a:endParaRPr>
          </a:p>
          <a:p>
            <a:pPr marL="0" indent="0" algn="ctr">
              <a:buFontTx/>
              <a:buNone/>
            </a:pPr>
            <a:r>
              <a:rPr lang="en-AU" altLang="en-US">
                <a:ea typeface="ＭＳ Ｐゴシック" panose="020B0600070205080204" pitchFamily="34" charset="-128"/>
              </a:rPr>
              <a:t>Trading Excess Resources</a:t>
            </a:r>
          </a:p>
          <a:p>
            <a:pPr marL="0" indent="0" algn="ctr">
              <a:buFontTx/>
              <a:buNone/>
            </a:pPr>
            <a:r>
              <a:rPr lang="en-AU" altLang="en-US">
                <a:ea typeface="ＭＳ Ｐゴシック" panose="020B0600070205080204" pitchFamily="34" charset="-128"/>
              </a:rPr>
              <a:t>Sustainable Energy</a:t>
            </a:r>
          </a:p>
          <a:p>
            <a:pPr marL="0" indent="0" algn="ctr">
              <a:buFontTx/>
              <a:buNone/>
            </a:pPr>
            <a:r>
              <a:rPr lang="en-AU" altLang="en-US">
                <a:ea typeface="ＭＳ Ｐゴシック" panose="020B0600070205080204" pitchFamily="34" charset="-128"/>
              </a:rPr>
              <a:t>Predictions</a:t>
            </a:r>
          </a:p>
          <a:p>
            <a:pPr marL="0" indent="0" algn="ctr">
              <a:buFontTx/>
              <a:buNone/>
            </a:pPr>
            <a:r>
              <a:rPr lang="en-AU" altLang="en-US">
                <a:ea typeface="ＭＳ Ｐゴシック" panose="020B0600070205080204" pitchFamily="34" charset="-128"/>
              </a:rPr>
              <a:t>Privacy</a:t>
            </a:r>
          </a:p>
          <a:p>
            <a:pPr marL="0" indent="0" algn="ctr">
              <a:buFontTx/>
              <a:buNone/>
            </a:pPr>
            <a:r>
              <a:rPr lang="en-AU" altLang="en-US">
                <a:ea typeface="ＭＳ Ｐゴシック" panose="020B0600070205080204" pitchFamily="34" charset="-128"/>
              </a:rPr>
              <a:t>Copyright</a:t>
            </a:r>
          </a:p>
          <a:p>
            <a:pPr marL="0" indent="0" algn="ctr">
              <a:buFontTx/>
              <a:buNone/>
            </a:pPr>
            <a:r>
              <a:rPr lang="en-AU" altLang="en-US">
                <a:ea typeface="ＭＳ Ｐゴシック" panose="020B0600070205080204" pitchFamily="34" charset="-128"/>
              </a:rPr>
              <a:t>Predictions</a:t>
            </a:r>
          </a:p>
          <a:p>
            <a:pPr marL="0" indent="0" algn="ctr">
              <a:buFontTx/>
              <a:buNone/>
            </a:pPr>
            <a:endParaRPr lang="en-AU" altLang="en-US">
              <a:ea typeface="ＭＳ Ｐゴシック" panose="020B0600070205080204" pitchFamily="34" charset="-128"/>
            </a:endParaRPr>
          </a:p>
          <a:p>
            <a:pPr marL="0" indent="0" algn="ctr">
              <a:buFontTx/>
              <a:buNone/>
            </a:pPr>
            <a:endParaRPr lang="en-AU" altLang="en-US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Title 1">
            <a:extLst>
              <a:ext uri="{FF2B5EF4-FFF2-40B4-BE49-F238E27FC236}">
                <a16:creationId xmlns:a16="http://schemas.microsoft.com/office/drawing/2014/main" id="{4C128C67-03E4-374E-8F95-0D82E4BA16F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AU" altLang="en-US" sz="2000">
                <a:ea typeface="ＭＳ Ｐゴシック" panose="020B0600070205080204" pitchFamily="34" charset="-128"/>
              </a:rPr>
              <a:t>9 – Politics is The New Bull Market</a:t>
            </a:r>
          </a:p>
        </p:txBody>
      </p:sp>
      <p:sp>
        <p:nvSpPr>
          <p:cNvPr id="61442" name="Content Placeholder 3">
            <a:extLst>
              <a:ext uri="{FF2B5EF4-FFF2-40B4-BE49-F238E27FC236}">
                <a16:creationId xmlns:a16="http://schemas.microsoft.com/office/drawing/2014/main" id="{0408ADC2-D0A3-6042-82C9-3BA5B738EA84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887788" y="987425"/>
            <a:ext cx="4629150" cy="5105400"/>
          </a:xfrm>
        </p:spPr>
        <p:txBody>
          <a:bodyPr/>
          <a:lstStyle/>
          <a:p>
            <a:pPr marL="0" indent="0" algn="ctr">
              <a:buFontTx/>
              <a:buNone/>
            </a:pPr>
            <a:endParaRPr lang="en-US" altLang="en-US" sz="2400">
              <a:ea typeface="ＭＳ Ｐゴシック" panose="020B0600070205080204" pitchFamily="34" charset="-128"/>
            </a:endParaRPr>
          </a:p>
          <a:p>
            <a:pPr marL="0" indent="0" algn="ctr">
              <a:buFontTx/>
              <a:buNone/>
            </a:pPr>
            <a:r>
              <a:rPr lang="en-US" altLang="en-US" sz="2400">
                <a:ea typeface="ＭＳ Ｐゴシック" panose="020B0600070205080204" pitchFamily="34" charset="-128"/>
              </a:rPr>
              <a:t>In the future, we can expect intense political fights over the ownership, control and wealth (re)distribution of the combination of blockchain, smart contract and AI technology.</a:t>
            </a:r>
          </a:p>
          <a:p>
            <a:pPr marL="0" indent="0" algn="ctr">
              <a:buFontTx/>
              <a:buNone/>
            </a:pPr>
            <a:endParaRPr lang="en-US" altLang="en-US" sz="2400">
              <a:ea typeface="ＭＳ Ｐゴシック" panose="020B0600070205080204" pitchFamily="34" charset="-128"/>
            </a:endParaRPr>
          </a:p>
          <a:p>
            <a:pPr marL="0" indent="0" algn="ctr">
              <a:buFontTx/>
              <a:buNone/>
            </a:pPr>
            <a:r>
              <a:rPr lang="en-US" altLang="en-US" sz="2400">
                <a:ea typeface="ＭＳ Ｐゴシック" panose="020B0600070205080204" pitchFamily="34" charset="-128"/>
              </a:rPr>
              <a:t>Calls to regulate tech companies as utilities and the concept of Universal Basic Income are examples of the beginning of this fight.</a:t>
            </a:r>
          </a:p>
          <a:p>
            <a:pPr marL="0" indent="0">
              <a:buFontTx/>
              <a:buNone/>
            </a:pPr>
            <a:endParaRPr lang="en-AU" altLang="en-US" sz="2400">
              <a:ea typeface="ＭＳ Ｐゴシック" panose="020B0600070205080204" pitchFamily="34" charset="-128"/>
            </a:endParaRPr>
          </a:p>
        </p:txBody>
      </p:sp>
      <p:sp>
        <p:nvSpPr>
          <p:cNvPr id="61443" name="Text Placeholder 4">
            <a:extLst>
              <a:ext uri="{FF2B5EF4-FFF2-40B4-BE49-F238E27FC236}">
                <a16:creationId xmlns:a16="http://schemas.microsoft.com/office/drawing/2014/main" id="{A77E4375-5E7D-F144-8506-A0601AAD985D}"/>
              </a:ext>
            </a:extLst>
          </p:cNvPr>
          <p:cNvSpPr>
            <a:spLocks noGrp="1" noChangeArrowheads="1"/>
          </p:cNvSpPr>
          <p:nvPr>
            <p:ph type="body" sz="half" idx="2"/>
          </p:nvPr>
        </p:nvSpPr>
        <p:spPr>
          <a:xfrm>
            <a:off x="630238" y="2057400"/>
            <a:ext cx="2949575" cy="432435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As any member of a rowing club knows, politics is the fight over control of the common wealth or resources.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In a Clockwork Society, enormous wealth/power is provided by the Blockchain/SmartContracts/AI. This generates politics.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Bitcoin proves this.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AI is particularly susceptible because the owner of the biggest/best database wins.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Title 1">
            <a:extLst>
              <a:ext uri="{FF2B5EF4-FFF2-40B4-BE49-F238E27FC236}">
                <a16:creationId xmlns:a16="http://schemas.microsoft.com/office/drawing/2014/main" id="{0482B485-A741-3C41-BB2B-99925420F86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AU" altLang="en-US" sz="2000">
                <a:ea typeface="ＭＳ Ｐゴシック" panose="020B0600070205080204" pitchFamily="34" charset="-128"/>
              </a:rPr>
              <a:t>10 – New Philosophy of Government</a:t>
            </a:r>
          </a:p>
        </p:txBody>
      </p:sp>
      <p:sp>
        <p:nvSpPr>
          <p:cNvPr id="62466" name="Content Placeholder 3">
            <a:extLst>
              <a:ext uri="{FF2B5EF4-FFF2-40B4-BE49-F238E27FC236}">
                <a16:creationId xmlns:a16="http://schemas.microsoft.com/office/drawing/2014/main" id="{D39B5E9F-7B5A-7B47-B9FA-E52F950D7402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887788" y="987425"/>
            <a:ext cx="4629150" cy="5394325"/>
          </a:xfrm>
        </p:spPr>
        <p:txBody>
          <a:bodyPr/>
          <a:lstStyle/>
          <a:p>
            <a:pPr marL="0" indent="0">
              <a:buFontTx/>
              <a:buNone/>
            </a:pPr>
            <a:endParaRPr lang="en-US" altLang="en-US" sz="2400">
              <a:ea typeface="ＭＳ Ｐゴシック" panose="020B0600070205080204" pitchFamily="34" charset="-128"/>
            </a:endParaRPr>
          </a:p>
          <a:p>
            <a:pPr marL="0" indent="0" algn="ctr">
              <a:buFontTx/>
              <a:buNone/>
            </a:pPr>
            <a:r>
              <a:rPr lang="en-US" altLang="en-US" sz="2400">
                <a:ea typeface="ＭＳ Ｐゴシック" panose="020B0600070205080204" pitchFamily="34" charset="-128"/>
              </a:rPr>
              <a:t>In a Clockwork Society, Government should only do those things that can</a:t>
            </a:r>
            <a:r>
              <a:rPr lang="en-US" altLang="en-AU" sz="2400">
                <a:ea typeface="ＭＳ Ｐゴシック" panose="020B0600070205080204" pitchFamily="34" charset="-128"/>
              </a:rPr>
              <a:t>’</a:t>
            </a:r>
            <a:r>
              <a:rPr lang="en-US" altLang="en-US" sz="2400">
                <a:ea typeface="ＭＳ Ｐゴシック" panose="020B0600070205080204" pitchFamily="34" charset="-128"/>
              </a:rPr>
              <a:t>t feasibly be done </a:t>
            </a:r>
            <a:r>
              <a:rPr lang="en-US" altLang="en-AU" sz="2400">
                <a:ea typeface="ＭＳ Ｐゴシック" panose="020B0600070205080204" pitchFamily="34" charset="-128"/>
              </a:rPr>
              <a:t>“</a:t>
            </a:r>
            <a:r>
              <a:rPr lang="en-US" altLang="ja-JP" sz="2400">
                <a:ea typeface="ＭＳ Ｐゴシック" panose="020B0600070205080204" pitchFamily="34" charset="-128"/>
              </a:rPr>
              <a:t>on-chain</a:t>
            </a:r>
            <a:r>
              <a:rPr lang="en-US" altLang="en-AU" sz="2400">
                <a:ea typeface="ＭＳ Ｐゴシック" panose="020B0600070205080204" pitchFamily="34" charset="-128"/>
              </a:rPr>
              <a:t>”</a:t>
            </a:r>
            <a:r>
              <a:rPr lang="en-US" altLang="ja-JP" sz="2400">
                <a:ea typeface="ＭＳ Ｐゴシック" panose="020B0600070205080204" pitchFamily="34" charset="-128"/>
              </a:rPr>
              <a:t> through code and market dynamics.</a:t>
            </a:r>
          </a:p>
          <a:p>
            <a:pPr marL="0" indent="0" algn="ctr">
              <a:buFontTx/>
              <a:buNone/>
            </a:pPr>
            <a:endParaRPr lang="en-US" altLang="en-US" sz="2400">
              <a:ea typeface="ＭＳ Ｐゴシック" panose="020B0600070205080204" pitchFamily="34" charset="-128"/>
            </a:endParaRPr>
          </a:p>
          <a:p>
            <a:pPr marL="0" indent="0" algn="ctr">
              <a:buFontTx/>
              <a:buNone/>
            </a:pPr>
            <a:r>
              <a:rPr lang="en-US" altLang="en-US" sz="2400">
                <a:ea typeface="ＭＳ Ｐゴシック" panose="020B0600070205080204" pitchFamily="34" charset="-128"/>
              </a:rPr>
              <a:t>Government should not do those things best handled by the </a:t>
            </a:r>
            <a:r>
              <a:rPr lang="en-US" altLang="en-AU" sz="2400">
                <a:ea typeface="ＭＳ Ｐゴシック" panose="020B0600070205080204" pitchFamily="34" charset="-128"/>
              </a:rPr>
              <a:t>“</a:t>
            </a:r>
            <a:r>
              <a:rPr lang="en-US" altLang="en-US" sz="2400">
                <a:ea typeface="ＭＳ Ｐゴシック" panose="020B0600070205080204" pitchFamily="34" charset="-128"/>
              </a:rPr>
              <a:t>fiduciary code</a:t>
            </a:r>
            <a:r>
              <a:rPr lang="en-US" altLang="en-AU" sz="2400">
                <a:ea typeface="ＭＳ Ｐゴシック" panose="020B0600070205080204" pitchFamily="34" charset="-128"/>
              </a:rPr>
              <a:t>”</a:t>
            </a:r>
            <a:r>
              <a:rPr lang="en-US" altLang="en-US" sz="2400">
                <a:ea typeface="ＭＳ Ｐゴシック" panose="020B0600070205080204" pitchFamily="34" charset="-128"/>
              </a:rPr>
              <a:t> of a Blockchain – where trust is too important to be left to a trusted third party.</a:t>
            </a:r>
          </a:p>
          <a:p>
            <a:pPr marL="0" indent="0">
              <a:buFontTx/>
              <a:buNone/>
            </a:pPr>
            <a:endParaRPr lang="en-AU" altLang="en-US" sz="2400">
              <a:ea typeface="ＭＳ Ｐゴシック" panose="020B0600070205080204" pitchFamily="34" charset="-128"/>
            </a:endParaRPr>
          </a:p>
        </p:txBody>
      </p:sp>
      <p:sp>
        <p:nvSpPr>
          <p:cNvPr id="19459" name="Text Placeholder 4">
            <a:extLst>
              <a:ext uri="{FF2B5EF4-FFF2-40B4-BE49-F238E27FC236}">
                <a16:creationId xmlns:a16="http://schemas.microsoft.com/office/drawing/2014/main" id="{ECF1773A-E16D-B440-BA10-F2164E9E9E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4324350"/>
          </a:xfrm>
        </p:spPr>
        <p:txBody>
          <a:bodyPr/>
          <a:lstStyle/>
          <a:p>
            <a:pPr>
              <a:defRPr/>
            </a:pPr>
            <a:r>
              <a:rPr lang="en-US"/>
              <a:t>Government is the ultimate gatekeeper.</a:t>
            </a:r>
          </a:p>
          <a:p>
            <a:pPr>
              <a:defRPr/>
            </a:pPr>
            <a:endParaRPr lang="en-US"/>
          </a:p>
          <a:p>
            <a:pPr>
              <a:defRPr/>
            </a:pPr>
            <a:r>
              <a:rPr lang="en-US"/>
              <a:t>Blockchain obsoletes gatekeepers.</a:t>
            </a:r>
          </a:p>
          <a:p>
            <a:pPr>
              <a:defRPr/>
            </a:pPr>
            <a:endParaRPr lang="en-US"/>
          </a:p>
          <a:p>
            <a:pPr>
              <a:defRPr/>
            </a:pPr>
            <a:r>
              <a:rPr lang="en-US"/>
              <a:t>The Blockchain space has projects dealing with:</a:t>
            </a:r>
          </a:p>
          <a:p>
            <a:pPr marL="285750" indent="-285750">
              <a:buFont typeface="Arial"/>
              <a:buChar char="•"/>
              <a:defRPr/>
            </a:pPr>
            <a:r>
              <a:rPr lang="en-US"/>
              <a:t>Money;</a:t>
            </a:r>
          </a:p>
          <a:p>
            <a:pPr marL="285750" indent="-285750">
              <a:buFont typeface="Arial"/>
              <a:buChar char="•"/>
              <a:defRPr/>
            </a:pPr>
            <a:r>
              <a:rPr lang="en-US"/>
              <a:t>Identity;</a:t>
            </a:r>
          </a:p>
          <a:p>
            <a:pPr marL="285750" indent="-285750">
              <a:buFont typeface="Arial"/>
              <a:buChar char="•"/>
              <a:defRPr/>
            </a:pPr>
            <a:r>
              <a:rPr lang="en-US"/>
              <a:t>Privacy;</a:t>
            </a:r>
          </a:p>
          <a:p>
            <a:pPr marL="285750" indent="-285750">
              <a:buFont typeface="Arial"/>
              <a:buChar char="•"/>
              <a:defRPr/>
            </a:pPr>
            <a:r>
              <a:rPr lang="en-US"/>
              <a:t>Ownership;</a:t>
            </a:r>
          </a:p>
          <a:p>
            <a:pPr marL="285750" indent="-285750">
              <a:buFont typeface="Arial"/>
              <a:buChar char="•"/>
              <a:defRPr/>
            </a:pPr>
            <a:r>
              <a:rPr lang="en-US"/>
              <a:t>Voting</a:t>
            </a:r>
          </a:p>
          <a:p>
            <a:pPr>
              <a:defRPr/>
            </a:pPr>
            <a:endParaRPr lang="en-US"/>
          </a:p>
          <a:p>
            <a:pPr>
              <a:defRPr/>
            </a:pPr>
            <a:r>
              <a:rPr lang="en-US"/>
              <a:t>So, why government?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Title 1">
            <a:extLst>
              <a:ext uri="{FF2B5EF4-FFF2-40B4-BE49-F238E27FC236}">
                <a16:creationId xmlns:a16="http://schemas.microsoft.com/office/drawing/2014/main" id="{A2E397CF-4C8F-954E-9184-C1F01F77F43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AU" altLang="en-US" sz="2000">
                <a:ea typeface="ＭＳ Ｐゴシック" panose="020B0600070205080204" pitchFamily="34" charset="-128"/>
              </a:rPr>
              <a:t>11 – The Next Long War Has Already Begun</a:t>
            </a:r>
          </a:p>
        </p:txBody>
      </p:sp>
      <p:sp>
        <p:nvSpPr>
          <p:cNvPr id="63490" name="Content Placeholder 3">
            <a:extLst>
              <a:ext uri="{FF2B5EF4-FFF2-40B4-BE49-F238E27FC236}">
                <a16:creationId xmlns:a16="http://schemas.microsoft.com/office/drawing/2014/main" id="{D391F42A-F226-8546-8CA1-A64B92560E4E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887788" y="987425"/>
            <a:ext cx="4629150" cy="5178425"/>
          </a:xfrm>
        </p:spPr>
        <p:txBody>
          <a:bodyPr/>
          <a:lstStyle/>
          <a:p>
            <a:pPr marL="0" indent="0">
              <a:buFontTx/>
              <a:buNone/>
            </a:pPr>
            <a:endParaRPr lang="en-US" altLang="en-US" sz="2400">
              <a:ea typeface="ＭＳ Ｐゴシック" panose="020B0600070205080204" pitchFamily="34" charset="-128"/>
            </a:endParaRPr>
          </a:p>
          <a:p>
            <a:pPr marL="0" indent="0" algn="ctr">
              <a:buFontTx/>
              <a:buNone/>
            </a:pPr>
            <a:r>
              <a:rPr lang="en-US" altLang="en-US" sz="2400">
                <a:ea typeface="ＭＳ Ｐゴシック" panose="020B0600070205080204" pitchFamily="34" charset="-128"/>
              </a:rPr>
              <a:t>Bitcoin was founded by anti-government libertarians. They dream of a peer-to-peer future.</a:t>
            </a:r>
          </a:p>
          <a:p>
            <a:pPr marL="0" indent="0" algn="ctr">
              <a:buFontTx/>
              <a:buNone/>
            </a:pPr>
            <a:endParaRPr lang="en-US" altLang="en-US" sz="2400">
              <a:ea typeface="ＭＳ Ｐゴシック" panose="020B0600070205080204" pitchFamily="34" charset="-128"/>
            </a:endParaRPr>
          </a:p>
          <a:p>
            <a:pPr marL="0" indent="0" algn="ctr">
              <a:buFontTx/>
              <a:buNone/>
            </a:pPr>
            <a:r>
              <a:rPr lang="en-US" altLang="en-US" sz="2400">
                <a:ea typeface="ＭＳ Ｐゴシック" panose="020B0600070205080204" pitchFamily="34" charset="-128"/>
              </a:rPr>
              <a:t>It is not clear that parliamentary democracies are best suited to a clockwork society.</a:t>
            </a:r>
          </a:p>
          <a:p>
            <a:pPr marL="0" indent="0" algn="ctr">
              <a:buFontTx/>
              <a:buNone/>
            </a:pPr>
            <a:endParaRPr lang="en-US" altLang="en-US" sz="2400">
              <a:ea typeface="ＭＳ Ｐゴシック" panose="020B0600070205080204" pitchFamily="34" charset="-128"/>
            </a:endParaRPr>
          </a:p>
          <a:p>
            <a:pPr marL="0" indent="0" algn="ctr">
              <a:buFontTx/>
              <a:buNone/>
            </a:pPr>
            <a:r>
              <a:rPr lang="en-US" altLang="en-US" sz="2400">
                <a:ea typeface="ＭＳ Ｐゴシック" panose="020B0600070205080204" pitchFamily="34" charset="-128"/>
              </a:rPr>
              <a:t>What form of government will out-complete the others in the next long war?</a:t>
            </a:r>
            <a:endParaRPr lang="en-AU" altLang="en-US" sz="2400">
              <a:ea typeface="ＭＳ Ｐゴシック" panose="020B0600070205080204" pitchFamily="34" charset="-128"/>
            </a:endParaRPr>
          </a:p>
        </p:txBody>
      </p:sp>
      <p:sp>
        <p:nvSpPr>
          <p:cNvPr id="63491" name="Text Placeholder 4">
            <a:extLst>
              <a:ext uri="{FF2B5EF4-FFF2-40B4-BE49-F238E27FC236}">
                <a16:creationId xmlns:a16="http://schemas.microsoft.com/office/drawing/2014/main" id="{DF86B9BB-C9E6-6C43-B4B6-8E7DD057A743}"/>
              </a:ext>
            </a:extLst>
          </p:cNvPr>
          <p:cNvSpPr>
            <a:spLocks noGrp="1" noChangeArrowheads="1"/>
          </p:cNvSpPr>
          <p:nvPr>
            <p:ph type="body" sz="half" idx="2"/>
          </p:nvPr>
        </p:nvSpPr>
        <p:spPr>
          <a:xfrm>
            <a:off x="630238" y="2057400"/>
            <a:ext cx="2949575" cy="432435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In </a:t>
            </a:r>
            <a:r>
              <a:rPr lang="en-US" altLang="en-AU">
                <a:ea typeface="ＭＳ Ｐゴシック" panose="020B0600070205080204" pitchFamily="34" charset="-128"/>
              </a:rPr>
              <a:t>“</a:t>
            </a:r>
            <a:r>
              <a:rPr lang="en-US" altLang="en-US">
                <a:ea typeface="ＭＳ Ｐゴシック" panose="020B0600070205080204" pitchFamily="34" charset="-128"/>
              </a:rPr>
              <a:t>The Shield of Achilles</a:t>
            </a:r>
            <a:r>
              <a:rPr lang="en-US" altLang="en-AU">
                <a:ea typeface="ＭＳ Ｐゴシック" panose="020B0600070205080204" pitchFamily="34" charset="-128"/>
              </a:rPr>
              <a:t>”</a:t>
            </a:r>
            <a:r>
              <a:rPr lang="en-US" altLang="en-US">
                <a:ea typeface="ＭＳ Ｐゴシック" panose="020B0600070205080204" pitchFamily="34" charset="-128"/>
              </a:rPr>
              <a:t> Phillip Bobbitt outlines how the interplay of technology and warfare leads to new conceptions of government.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Parliamentary democracies won </a:t>
            </a:r>
            <a:r>
              <a:rPr lang="en-US" altLang="en-AU">
                <a:ea typeface="ＭＳ Ｐゴシック" panose="020B0600070205080204" pitchFamily="34" charset="-128"/>
              </a:rPr>
              <a:t>”</a:t>
            </a:r>
            <a:r>
              <a:rPr lang="en-US" altLang="en-US">
                <a:ea typeface="ＭＳ Ｐゴシック" panose="020B0600070205080204" pitchFamily="34" charset="-128"/>
              </a:rPr>
              <a:t>the Long War</a:t>
            </a:r>
            <a:r>
              <a:rPr lang="en-US" altLang="en-AU">
                <a:ea typeface="ＭＳ Ｐゴシック" panose="020B0600070205080204" pitchFamily="34" charset="-128"/>
              </a:rPr>
              <a:t>”</a:t>
            </a:r>
            <a:r>
              <a:rPr lang="en-US" altLang="en-US">
                <a:ea typeface="ＭＳ Ｐゴシック" panose="020B0600070205080204" pitchFamily="34" charset="-128"/>
              </a:rPr>
              <a:t> against Communism, Fascism over the shape of the Nation State.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Blockchain, Smart Contracts and AI as a technology suite will fuel a new </a:t>
            </a:r>
            <a:r>
              <a:rPr lang="en-US" altLang="en-AU">
                <a:ea typeface="ＭＳ Ｐゴシック" panose="020B0600070205080204" pitchFamily="34" charset="-128"/>
              </a:rPr>
              <a:t>“</a:t>
            </a:r>
            <a:r>
              <a:rPr lang="en-US" altLang="en-US">
                <a:ea typeface="ＭＳ Ｐゴシック" panose="020B0600070205080204" pitchFamily="34" charset="-128"/>
              </a:rPr>
              <a:t>long war</a:t>
            </a:r>
            <a:r>
              <a:rPr lang="en-US" altLang="en-AU">
                <a:ea typeface="ＭＳ Ｐゴシック" panose="020B0600070205080204" pitchFamily="34" charset="-128"/>
              </a:rPr>
              <a:t>”</a:t>
            </a:r>
            <a:r>
              <a:rPr lang="en-US" altLang="en-US">
                <a:ea typeface="ＭＳ Ｐゴシック" panose="020B0600070205080204" pitchFamily="34" charset="-128"/>
              </a:rPr>
              <a:t> as the Nation State stumbles. What will emerge? The Market State?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4C36A-3E0A-8946-8311-D3579773B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 descr="A person walking next to a truck with a flag on it&#10;&#10;Description automatically generated with medium confidence">
            <a:extLst>
              <a:ext uri="{FF2B5EF4-FFF2-40B4-BE49-F238E27FC236}">
                <a16:creationId xmlns:a16="http://schemas.microsoft.com/office/drawing/2014/main" id="{407C5A79-1B28-614E-B19D-376A5FDE9E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0281" y="957121"/>
            <a:ext cx="2448000" cy="2615043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163660-66E6-574E-9FDE-B3C259DBA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6FBD89D-526B-4A48-9B56-D5012C774D10}" type="slidenum">
              <a:rPr lang="en-AU" altLang="en-US" smtClean="0"/>
              <a:pPr>
                <a:defRPr/>
              </a:pPr>
              <a:t>37</a:t>
            </a:fld>
            <a:endParaRPr lang="en-AU" altLang="en-US"/>
          </a:p>
        </p:txBody>
      </p:sp>
      <p:pic>
        <p:nvPicPr>
          <p:cNvPr id="10" name="Picture 9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3BFFA38-75AB-394C-A04E-A4AB479BE6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1742" y="3764110"/>
            <a:ext cx="2988000" cy="2758132"/>
          </a:xfrm>
          <a:prstGeom prst="rect">
            <a:avLst/>
          </a:prstGeom>
        </p:spPr>
      </p:pic>
      <p:pic>
        <p:nvPicPr>
          <p:cNvPr id="11" name="Content Placeholder 5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9592C94E-2D89-204E-BD1C-6DC101B91E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83732" y="3727005"/>
            <a:ext cx="4104000" cy="28323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Content Placeholder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223D7CA-1345-F444-A4D5-7DF7A8B04C8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33721" y="934288"/>
            <a:ext cx="3600000" cy="29146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8454442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5FCDF-D9E5-D141-B25B-E88C6CD781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7A8E9670-6017-BC4F-841E-8D68911393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1124744"/>
            <a:ext cx="5256000" cy="285132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43C7EC-4986-6F40-997A-A54A88B70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6FBD89D-526B-4A48-9B56-D5012C774D10}" type="slidenum">
              <a:rPr lang="en-AU" altLang="en-US" smtClean="0"/>
              <a:pPr>
                <a:defRPr/>
              </a:pPr>
              <a:t>38</a:t>
            </a:fld>
            <a:endParaRPr lang="en-AU" altLang="en-US"/>
          </a:p>
        </p:txBody>
      </p:sp>
      <p:pic>
        <p:nvPicPr>
          <p:cNvPr id="8" name="Picture 7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95F6C82A-6085-DE42-B373-E134F9B3FA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5929" y="2331761"/>
            <a:ext cx="4212000" cy="4007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19793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00D43-F457-BB43-97A8-693082C96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D2F6B8-0A7D-1047-A397-16CA33E6B7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6FBD89D-526B-4A48-9B56-D5012C774D10}" type="slidenum">
              <a:rPr lang="en-AU" altLang="en-US" smtClean="0"/>
              <a:pPr>
                <a:defRPr/>
              </a:pPr>
              <a:t>39</a:t>
            </a:fld>
            <a:endParaRPr lang="en-AU" altLang="en-US"/>
          </a:p>
        </p:txBody>
      </p:sp>
      <p:pic>
        <p:nvPicPr>
          <p:cNvPr id="8" name="Picture 7" descr="A person wearing a hat&#10;&#10;Description automatically generated with medium confidence">
            <a:extLst>
              <a:ext uri="{FF2B5EF4-FFF2-40B4-BE49-F238E27FC236}">
                <a16:creationId xmlns:a16="http://schemas.microsoft.com/office/drawing/2014/main" id="{908B2A1E-CFEA-8D4B-984B-454A29CDB7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827297"/>
            <a:ext cx="3672000" cy="3655087"/>
          </a:xfrm>
          <a:prstGeom prst="rect">
            <a:avLst/>
          </a:prstGeom>
        </p:spPr>
      </p:pic>
      <p:pic>
        <p:nvPicPr>
          <p:cNvPr id="6" name="Content Placeholder 5" descr="Graphical user interface&#10;&#10;Description automatically generated">
            <a:extLst>
              <a:ext uri="{FF2B5EF4-FFF2-40B4-BE49-F238E27FC236}">
                <a16:creationId xmlns:a16="http://schemas.microsoft.com/office/drawing/2014/main" id="{572DBAB5-0788-5749-B298-7D10C43C4D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744" y="2368946"/>
            <a:ext cx="4140000" cy="2944538"/>
          </a:xfrm>
        </p:spPr>
      </p:pic>
      <p:pic>
        <p:nvPicPr>
          <p:cNvPr id="10" name="Picture 9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E17C257-1A6D-3B48-8EE2-746074B188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2490" y="1336675"/>
            <a:ext cx="3514153" cy="50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10819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Title 1">
            <a:extLst>
              <a:ext uri="{FF2B5EF4-FFF2-40B4-BE49-F238E27FC236}">
                <a16:creationId xmlns:a16="http://schemas.microsoft.com/office/drawing/2014/main" id="{5AF397F2-B812-C74C-9DA2-4B12E6113F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9698" name="Content Placeholder 2">
            <a:extLst>
              <a:ext uri="{FF2B5EF4-FFF2-40B4-BE49-F238E27FC236}">
                <a16:creationId xmlns:a16="http://schemas.microsoft.com/office/drawing/2014/main" id="{419878A9-BFCE-3048-ADD4-AB588163D4EB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FontTx/>
              <a:buNone/>
            </a:pPr>
            <a:endParaRPr lang="en-AU" altLang="en-US">
              <a:ea typeface="ＭＳ Ｐゴシック" panose="020B0600070205080204" pitchFamily="34" charset="-128"/>
            </a:endParaRPr>
          </a:p>
          <a:p>
            <a:pPr marL="0" indent="0" algn="ctr">
              <a:buFontTx/>
              <a:buNone/>
            </a:pPr>
            <a:endParaRPr lang="en-AU" altLang="en-US">
              <a:ea typeface="ＭＳ Ｐゴシック" panose="020B0600070205080204" pitchFamily="34" charset="-128"/>
            </a:endParaRPr>
          </a:p>
          <a:p>
            <a:pPr marL="0" indent="0" algn="ctr">
              <a:buFontTx/>
              <a:buNone/>
            </a:pPr>
            <a:r>
              <a:rPr lang="en-AU" altLang="en-US">
                <a:ea typeface="ＭＳ Ｐゴシック" panose="020B0600070205080204" pitchFamily="34" charset="-128"/>
              </a:rPr>
              <a:t>How Do We Prosper?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4CB23-8B57-B349-8D0A-517685F46A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 descr="Text&#10;&#10;Description automatically generated">
            <a:extLst>
              <a:ext uri="{FF2B5EF4-FFF2-40B4-BE49-F238E27FC236}">
                <a16:creationId xmlns:a16="http://schemas.microsoft.com/office/drawing/2014/main" id="{38CD8A61-3E4E-FC4D-AEFC-5CD8F72E5E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765170"/>
            <a:ext cx="3744000" cy="4704002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61B91A-0B31-C041-8255-2BDBF9209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6FBD89D-526B-4A48-9B56-D5012C774D10}" type="slidenum">
              <a:rPr lang="en-AU" altLang="en-US" smtClean="0"/>
              <a:pPr>
                <a:defRPr/>
              </a:pPr>
              <a:t>40</a:t>
            </a:fld>
            <a:endParaRPr lang="en-AU" altLang="en-US"/>
          </a:p>
        </p:txBody>
      </p:sp>
      <p:pic>
        <p:nvPicPr>
          <p:cNvPr id="10" name="Picture 9" descr="Graphical user interface, text, application, Teams&#10;&#10;Description automatically generated">
            <a:extLst>
              <a:ext uri="{FF2B5EF4-FFF2-40B4-BE49-F238E27FC236}">
                <a16:creationId xmlns:a16="http://schemas.microsoft.com/office/drawing/2014/main" id="{B35E29CF-DC34-C347-BBE5-0B99E7D6D6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4823" y="828925"/>
            <a:ext cx="3672000" cy="3423987"/>
          </a:xfrm>
          <a:prstGeom prst="rect">
            <a:avLst/>
          </a:prstGeom>
        </p:spPr>
      </p:pic>
      <p:pic>
        <p:nvPicPr>
          <p:cNvPr id="8" name="Picture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1184FFC-DA8B-094E-AD1D-48A37DE3A4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1293" y="3146636"/>
            <a:ext cx="3024000" cy="3451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08963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1366D0-F3B4-7048-A914-EF7D4924E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B3E2A7C-5AD8-924A-BFE0-1D7E991D5C1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930" y="1916113"/>
            <a:ext cx="2969140" cy="4210050"/>
          </a:xfrm>
        </p:spPr>
      </p:pic>
      <p:pic>
        <p:nvPicPr>
          <p:cNvPr id="9" name="Content Placeholder 8" descr="Table&#10;&#10;Description automatically generated">
            <a:extLst>
              <a:ext uri="{FF2B5EF4-FFF2-40B4-BE49-F238E27FC236}">
                <a16:creationId xmlns:a16="http://schemas.microsoft.com/office/drawing/2014/main" id="{032AE7FC-DD68-284A-AD65-A12B594E0DD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3959" y="1916113"/>
            <a:ext cx="2967082" cy="4210050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165A2F-B30D-5C4A-9D45-EB8CC2C3B6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0F81B79-5DE8-8A47-90AA-9227EC79302F}" type="slidenum">
              <a:rPr lang="en-AU" altLang="en-US" smtClean="0"/>
              <a:pPr>
                <a:defRPr/>
              </a:pPr>
              <a:t>41</a:t>
            </a:fld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21056122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Title 1">
            <a:extLst>
              <a:ext uri="{FF2B5EF4-FFF2-40B4-BE49-F238E27FC236}">
                <a16:creationId xmlns:a16="http://schemas.microsoft.com/office/drawing/2014/main" id="{511A2B75-E032-5147-AE91-CDBBA36857D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AU" altLang="en-US" sz="2000">
                <a:ea typeface="ＭＳ Ｐゴシック" panose="020B0600070205080204" pitchFamily="34" charset="-128"/>
              </a:rPr>
              <a:t>2 – Inter-subjective Allows For Social Scaling</a:t>
            </a:r>
          </a:p>
        </p:txBody>
      </p:sp>
      <p:sp>
        <p:nvSpPr>
          <p:cNvPr id="30722" name="Content Placeholder 3">
            <a:extLst>
              <a:ext uri="{FF2B5EF4-FFF2-40B4-BE49-F238E27FC236}">
                <a16:creationId xmlns:a16="http://schemas.microsoft.com/office/drawing/2014/main" id="{07F77D37-13BC-4E40-84E3-130E26A9DDF4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FontTx/>
              <a:buNone/>
            </a:pPr>
            <a:endParaRPr lang="en-AU" altLang="en-US" sz="2800" dirty="0">
              <a:ea typeface="ＭＳ Ｐゴシック" panose="020B0600070205080204" pitchFamily="34" charset="-128"/>
            </a:endParaRPr>
          </a:p>
          <a:p>
            <a:pPr marL="0" indent="0" algn="ctr">
              <a:buFontTx/>
              <a:buNone/>
            </a:pPr>
            <a:r>
              <a:rPr lang="en-AU" altLang="en-US" sz="2800" dirty="0">
                <a:ea typeface="ＭＳ Ｐゴシック" panose="020B0600070205080204" pitchFamily="34" charset="-128"/>
              </a:rPr>
              <a:t>Social Scaling Technology</a:t>
            </a:r>
          </a:p>
          <a:p>
            <a:pPr marL="0" indent="0" algn="ctr">
              <a:buFontTx/>
              <a:buNone/>
            </a:pPr>
            <a:r>
              <a:rPr lang="en-AU" altLang="en-US" sz="2400" dirty="0">
                <a:ea typeface="ＭＳ Ｐゴシック" panose="020B0600070205080204" pitchFamily="34" charset="-128"/>
              </a:rPr>
              <a:t>Culture &amp; Laws (&amp; Gods)</a:t>
            </a:r>
          </a:p>
          <a:p>
            <a:pPr marL="0" indent="0" algn="ctr">
              <a:buFontTx/>
              <a:buNone/>
            </a:pPr>
            <a:r>
              <a:rPr lang="en-AU" altLang="en-US" sz="2400" dirty="0">
                <a:ea typeface="ＭＳ Ｐゴシック" panose="020B0600070205080204" pitchFamily="34" charset="-128"/>
              </a:rPr>
              <a:t>Money &gt;&gt; Coins</a:t>
            </a:r>
          </a:p>
          <a:p>
            <a:pPr marL="0" indent="0" algn="ctr">
              <a:buFontTx/>
              <a:buNone/>
            </a:pPr>
            <a:r>
              <a:rPr lang="en-AU" altLang="en-US" sz="2400" dirty="0">
                <a:ea typeface="ＭＳ Ｐゴシック" panose="020B0600070205080204" pitchFamily="34" charset="-128"/>
              </a:rPr>
              <a:t>Numbers &amp; Ledgers</a:t>
            </a:r>
          </a:p>
          <a:p>
            <a:pPr marL="0" indent="0" algn="ctr">
              <a:buFontTx/>
              <a:buNone/>
            </a:pPr>
            <a:r>
              <a:rPr lang="en-AU" altLang="en-US" sz="2400" dirty="0">
                <a:ea typeface="ＭＳ Ｐゴシック" panose="020B0600070205080204" pitchFamily="34" charset="-128"/>
              </a:rPr>
              <a:t>Stories</a:t>
            </a:r>
          </a:p>
          <a:p>
            <a:pPr marL="0" indent="0" algn="ctr">
              <a:buFontTx/>
              <a:buNone/>
            </a:pPr>
            <a:r>
              <a:rPr lang="en-AU" altLang="en-US" sz="2400" dirty="0">
                <a:ea typeface="ＭＳ Ｐゴシック" panose="020B0600070205080204" pitchFamily="34" charset="-128"/>
              </a:rPr>
              <a:t>Book of Dooms (Legal Code)</a:t>
            </a:r>
          </a:p>
          <a:p>
            <a:pPr marL="0" indent="0" algn="ctr">
              <a:buFontTx/>
              <a:buNone/>
            </a:pPr>
            <a:r>
              <a:rPr lang="en-AU" altLang="en-US" sz="2400" dirty="0">
                <a:ea typeface="ＭＳ Ｐゴシック" panose="020B0600070205080204" pitchFamily="34" charset="-128"/>
              </a:rPr>
              <a:t>The Domesday Book (Census)</a:t>
            </a:r>
          </a:p>
          <a:p>
            <a:pPr marL="0" indent="0" algn="ctr">
              <a:buFontTx/>
              <a:buNone/>
            </a:pPr>
            <a:r>
              <a:rPr lang="en-AU" altLang="en-US" sz="2400" dirty="0">
                <a:ea typeface="ＭＳ Ｐゴシック" panose="020B0600070205080204" pitchFamily="34" charset="-128"/>
              </a:rPr>
              <a:t>Excel &amp; Databases</a:t>
            </a:r>
          </a:p>
          <a:p>
            <a:pPr marL="0" indent="0" algn="ctr">
              <a:buFontTx/>
              <a:buNone/>
            </a:pPr>
            <a:r>
              <a:rPr lang="en-AU" altLang="en-US" sz="2400" dirty="0">
                <a:ea typeface="ＭＳ Ｐゴシック" panose="020B0600070205080204" pitchFamily="34" charset="-128"/>
              </a:rPr>
              <a:t>The Internet </a:t>
            </a:r>
            <a:endParaRPr lang="en-AU" altLang="en-US" dirty="0">
              <a:ea typeface="ＭＳ Ｐゴシック" panose="020B0600070205080204" pitchFamily="34" charset="-128"/>
            </a:endParaRPr>
          </a:p>
        </p:txBody>
      </p:sp>
      <p:sp>
        <p:nvSpPr>
          <p:cNvPr id="30723" name="Text Placeholder 4">
            <a:extLst>
              <a:ext uri="{FF2B5EF4-FFF2-40B4-BE49-F238E27FC236}">
                <a16:creationId xmlns:a16="http://schemas.microsoft.com/office/drawing/2014/main" id="{7E446144-EFB0-3641-A7E3-A68F58C261F0}"/>
              </a:ext>
            </a:extLst>
          </p:cNvPr>
          <p:cNvSpPr>
            <a:spLocks noGrp="1" noChangeArrowheads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AU" altLang="en-US">
                <a:ea typeface="ＭＳ Ｐゴシック" panose="020B0600070205080204" pitchFamily="34" charset="-128"/>
              </a:rPr>
              <a:t>The Inter-subjective creates the capacity for social scaling – the ability for humans to co-operate outside kin and clan.</a:t>
            </a:r>
          </a:p>
          <a:p>
            <a:endParaRPr lang="en-AU" altLang="en-US">
              <a:ea typeface="ＭＳ Ｐゴシック" panose="020B0600070205080204" pitchFamily="34" charset="-128"/>
            </a:endParaRPr>
          </a:p>
          <a:p>
            <a:r>
              <a:rPr lang="en-AU" altLang="en-US">
                <a:ea typeface="ＭＳ Ｐゴシック" panose="020B0600070205080204" pitchFamily="34" charset="-128"/>
              </a:rPr>
              <a:t>In his essay </a:t>
            </a:r>
            <a:r>
              <a:rPr lang="en-AU" altLang="en-AU">
                <a:ea typeface="ＭＳ Ｐゴシック" panose="020B0600070205080204" pitchFamily="34" charset="-128"/>
              </a:rPr>
              <a:t>“</a:t>
            </a:r>
            <a:r>
              <a:rPr lang="en-AU" altLang="en-US">
                <a:ea typeface="ＭＳ Ｐゴシック" panose="020B0600070205080204" pitchFamily="34" charset="-128"/>
              </a:rPr>
              <a:t>Money, Blockchains and Social Scalability</a:t>
            </a:r>
            <a:r>
              <a:rPr lang="en-AU" altLang="en-AU">
                <a:ea typeface="ＭＳ Ｐゴシック" panose="020B0600070205080204" pitchFamily="34" charset="-128"/>
              </a:rPr>
              <a:t>”</a:t>
            </a:r>
            <a:r>
              <a:rPr lang="en-AU" altLang="en-US">
                <a:ea typeface="ＭＳ Ｐゴシック" panose="020B0600070205080204" pitchFamily="34" charset="-128"/>
              </a:rPr>
              <a:t>, Nick Szabo outlines how social scaling is what facilitates wealth creation. Advancements – like money - that improve our capacity for information sharing and trust minimization increase human wealth.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Title 1">
            <a:extLst>
              <a:ext uri="{FF2B5EF4-FFF2-40B4-BE49-F238E27FC236}">
                <a16:creationId xmlns:a16="http://schemas.microsoft.com/office/drawing/2014/main" id="{BDB4BDC6-A944-F94B-B744-92C88ECE7C7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AU" altLang="en-US">
                <a:ea typeface="ＭＳ Ｐゴシック" panose="020B0600070205080204" pitchFamily="34" charset="-128"/>
              </a:rPr>
              <a:t>Social Scaling</a:t>
            </a:r>
          </a:p>
        </p:txBody>
      </p:sp>
      <p:sp>
        <p:nvSpPr>
          <p:cNvPr id="31746" name="Content Placeholder 2">
            <a:extLst>
              <a:ext uri="{FF2B5EF4-FFF2-40B4-BE49-F238E27FC236}">
                <a16:creationId xmlns:a16="http://schemas.microsoft.com/office/drawing/2014/main" id="{A1E41F41-A89E-A848-ACE8-0A9121C01181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FontTx/>
              <a:buNone/>
            </a:pPr>
            <a:endParaRPr lang="en-AU" altLang="en-US" i="1">
              <a:latin typeface="inherit"/>
              <a:ea typeface="Arial" panose="020B0604020202020204" pitchFamily="34" charset="0"/>
              <a:cs typeface="Helvetica" pitchFamily="2" charset="0"/>
            </a:endParaRPr>
          </a:p>
          <a:p>
            <a:pPr marL="0" indent="0" algn="ctr">
              <a:buFontTx/>
              <a:buNone/>
            </a:pPr>
            <a:r>
              <a:rPr lang="en-AU" altLang="en-US" sz="2400" i="1">
                <a:latin typeface="inherit"/>
                <a:ea typeface="Arial" panose="020B0604020202020204" pitchFamily="34" charset="0"/>
                <a:cs typeface="Helvetica" pitchFamily="2" charset="0"/>
              </a:rPr>
              <a:t>SOCIAL SCALING</a:t>
            </a:r>
          </a:p>
          <a:p>
            <a:pPr marL="0" indent="0" algn="ctr">
              <a:buFontTx/>
              <a:buNone/>
            </a:pPr>
            <a:endParaRPr lang="en-AU" altLang="en-US" sz="2400" i="1">
              <a:latin typeface="inherit"/>
              <a:ea typeface="Arial" panose="020B0604020202020204" pitchFamily="34" charset="0"/>
              <a:cs typeface="Helvetica" pitchFamily="2" charset="0"/>
            </a:endParaRPr>
          </a:p>
          <a:p>
            <a:pPr marL="0" indent="0" algn="ctr">
              <a:buFontTx/>
              <a:buNone/>
            </a:pPr>
            <a:r>
              <a:rPr lang="en-AU" altLang="en-US" sz="2400" i="1">
                <a:latin typeface="inherit"/>
                <a:ea typeface="Arial" panose="020B0604020202020204" pitchFamily="34" charset="0"/>
                <a:cs typeface="Helvetica" pitchFamily="2" charset="0"/>
              </a:rPr>
              <a:t>is the ability of an institution –- a relationship or shared endeavour, in which multiple people repeatedly participate, and featuring customs, rules, or other features which constrain or motivate participants’ behaviours -- to overcome shortcomings in human minds and in the motivating or constraining aspects of said institution that limit who or how many can successfully participate. </a:t>
            </a:r>
            <a:endParaRPr lang="en-AU" altLang="en-US" sz="2400">
              <a:ea typeface="Arial" panose="020B0604020202020204" pitchFamily="34" charset="0"/>
              <a:cs typeface="Helvetica" pitchFamily="2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Title 1">
            <a:extLst>
              <a:ext uri="{FF2B5EF4-FFF2-40B4-BE49-F238E27FC236}">
                <a16:creationId xmlns:a16="http://schemas.microsoft.com/office/drawing/2014/main" id="{C25E622D-DB3E-AA4F-B12D-5ADD94C445B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AU" altLang="en-US">
                <a:ea typeface="ＭＳ Ｐゴシック" panose="020B0600070205080204" pitchFamily="34" charset="-128"/>
              </a:rPr>
              <a:t>Benefits of Social Scaling</a:t>
            </a:r>
          </a:p>
        </p:txBody>
      </p:sp>
      <p:sp>
        <p:nvSpPr>
          <p:cNvPr id="32770" name="Content Placeholder 2">
            <a:extLst>
              <a:ext uri="{FF2B5EF4-FFF2-40B4-BE49-F238E27FC236}">
                <a16:creationId xmlns:a16="http://schemas.microsoft.com/office/drawing/2014/main" id="{2F5E5D79-F6B6-F843-B989-498BD14B3997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FontTx/>
              <a:buNone/>
            </a:pPr>
            <a:r>
              <a:rPr lang="en-AU" altLang="en-US" sz="2000" dirty="0">
                <a:ea typeface="ＭＳ Ｐゴシック" panose="020B0600070205080204" pitchFamily="34" charset="-128"/>
              </a:rPr>
              <a:t>We use social institutions to overcome cognitive limitations in matchmaking (finding mutually beneficial relationships) and trust-minimisation.</a:t>
            </a:r>
          </a:p>
          <a:p>
            <a:pPr marL="0" indent="0" algn="ctr">
              <a:buFontTx/>
              <a:buNone/>
            </a:pPr>
            <a:endParaRPr lang="en-AU" altLang="en-US" sz="2000" dirty="0">
              <a:ea typeface="ＭＳ Ｐゴシック" panose="020B0600070205080204" pitchFamily="34" charset="-128"/>
            </a:endParaRPr>
          </a:p>
          <a:p>
            <a:pPr marL="0" indent="0" algn="ctr">
              <a:buFontTx/>
              <a:buNone/>
            </a:pPr>
            <a:r>
              <a:rPr lang="en-AU" altLang="en-US" sz="2000" dirty="0">
                <a:ea typeface="ＭＳ Ｐゴシック" panose="020B0600070205080204" pitchFamily="34" charset="-128"/>
              </a:rPr>
              <a:t>The Trust must be institutionalised. </a:t>
            </a:r>
          </a:p>
          <a:p>
            <a:pPr marL="0" indent="0" algn="ctr">
              <a:buFontTx/>
              <a:buNone/>
            </a:pPr>
            <a:endParaRPr lang="en-AU" altLang="en-US" sz="2000" dirty="0">
              <a:ea typeface="ＭＳ Ｐゴシック" panose="020B0600070205080204" pitchFamily="34" charset="-128"/>
            </a:endParaRPr>
          </a:p>
          <a:p>
            <a:pPr marL="0" indent="0" algn="ctr">
              <a:buFontTx/>
              <a:buNone/>
            </a:pPr>
            <a:r>
              <a:rPr lang="en-AU" altLang="en-US" sz="2000" dirty="0">
                <a:ea typeface="ＭＳ Ｐゴシック" panose="020B0600070205080204" pitchFamily="34" charset="-128"/>
              </a:rPr>
              <a:t>The Institution must be able to scale.</a:t>
            </a:r>
          </a:p>
          <a:p>
            <a:pPr marL="0" indent="0" algn="ctr">
              <a:buFontTx/>
              <a:buNone/>
            </a:pPr>
            <a:endParaRPr lang="en-AU" altLang="en-US" sz="2000" dirty="0">
              <a:ea typeface="ＭＳ Ｐゴシック" panose="020B0600070205080204" pitchFamily="34" charset="-128"/>
            </a:endParaRPr>
          </a:p>
          <a:p>
            <a:pPr marL="0" indent="0" algn="ctr">
              <a:buFontTx/>
              <a:buNone/>
            </a:pPr>
            <a:r>
              <a:rPr lang="en-AU" altLang="en-US" sz="2000" dirty="0">
                <a:ea typeface="ＭＳ Ｐゴシック" panose="020B0600070205080204" pitchFamily="34" charset="-128"/>
              </a:rPr>
              <a:t>Traditional institutions are bursting because the trust layer – officials, police, accountants, lawyers – and the matchmaking function – middlemen and gatekeepers – are struggling to keep pace with the speed and ease of information sharing.</a:t>
            </a:r>
            <a:endParaRPr lang="en-AU" altLang="en-US" sz="2800" dirty="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Title 1">
            <a:extLst>
              <a:ext uri="{FF2B5EF4-FFF2-40B4-BE49-F238E27FC236}">
                <a16:creationId xmlns:a16="http://schemas.microsoft.com/office/drawing/2014/main" id="{E1714145-4154-EE4F-A3B4-9957CE11C72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3794" name="Content Placeholder 2">
            <a:extLst>
              <a:ext uri="{FF2B5EF4-FFF2-40B4-BE49-F238E27FC236}">
                <a16:creationId xmlns:a16="http://schemas.microsoft.com/office/drawing/2014/main" id="{E5EBF286-D825-404D-BEE7-CC5381DE389C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FontTx/>
              <a:buNone/>
            </a:pPr>
            <a:endParaRPr lang="en-AU" altLang="en-US">
              <a:ea typeface="ＭＳ Ｐゴシック" panose="020B0600070205080204" pitchFamily="34" charset="-128"/>
            </a:endParaRPr>
          </a:p>
          <a:p>
            <a:pPr marL="0" indent="0" algn="ctr">
              <a:buFontTx/>
              <a:buNone/>
            </a:pPr>
            <a:endParaRPr lang="en-AU" altLang="en-US">
              <a:ea typeface="ＭＳ Ｐゴシック" panose="020B0600070205080204" pitchFamily="34" charset="-128"/>
            </a:endParaRPr>
          </a:p>
          <a:p>
            <a:pPr marL="0" indent="0" algn="ctr">
              <a:buFontTx/>
              <a:buNone/>
            </a:pPr>
            <a:r>
              <a:rPr lang="en-AU" altLang="en-US">
                <a:ea typeface="ＭＳ Ｐゴシック" panose="020B0600070205080204" pitchFamily="34" charset="-128"/>
              </a:rPr>
              <a:t>What Is A Good Example?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Title 1">
            <a:extLst>
              <a:ext uri="{FF2B5EF4-FFF2-40B4-BE49-F238E27FC236}">
                <a16:creationId xmlns:a16="http://schemas.microsoft.com/office/drawing/2014/main" id="{BD6A2A34-9B60-7643-92AB-BA739F0B50F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AU" altLang="en-US">
                <a:ea typeface="ＭＳ Ｐゴシック" panose="020B0600070205080204" pitchFamily="34" charset="-128"/>
              </a:rPr>
              <a:t>Money: The Ultimate Good</a:t>
            </a:r>
          </a:p>
        </p:txBody>
      </p:sp>
      <p:sp>
        <p:nvSpPr>
          <p:cNvPr id="34818" name="Content Placeholder 2">
            <a:extLst>
              <a:ext uri="{FF2B5EF4-FFF2-40B4-BE49-F238E27FC236}">
                <a16:creationId xmlns:a16="http://schemas.microsoft.com/office/drawing/2014/main" id="{E2398A4A-E9DB-4F46-81E3-B75630D6D3D3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FontTx/>
              <a:buNone/>
            </a:pPr>
            <a:endParaRPr lang="en-AU" altLang="en-US">
              <a:ea typeface="ＭＳ Ｐゴシック" panose="020B0600070205080204" pitchFamily="34" charset="-128"/>
            </a:endParaRPr>
          </a:p>
          <a:p>
            <a:pPr marL="0" indent="0" algn="ctr">
              <a:buFontTx/>
              <a:buNone/>
            </a:pPr>
            <a:r>
              <a:rPr lang="en-AU" altLang="en-US">
                <a:ea typeface="ＭＳ Ｐゴシック" panose="020B0600070205080204" pitchFamily="34" charset="-128"/>
              </a:rPr>
              <a:t>Money Is Not The Root Of All Evil</a:t>
            </a:r>
          </a:p>
          <a:p>
            <a:pPr marL="0" indent="0" algn="ctr">
              <a:buFontTx/>
              <a:buNone/>
            </a:pPr>
            <a:endParaRPr lang="en-AU" altLang="en-US">
              <a:ea typeface="ＭＳ Ｐゴシック" panose="020B0600070205080204" pitchFamily="34" charset="-128"/>
            </a:endParaRPr>
          </a:p>
          <a:p>
            <a:pPr marL="0" indent="0" algn="ctr">
              <a:buFontTx/>
              <a:buNone/>
            </a:pPr>
            <a:r>
              <a:rPr lang="en-AU" altLang="en-US">
                <a:ea typeface="ＭＳ Ｐゴシック" panose="020B0600070205080204" pitchFamily="34" charset="-128"/>
              </a:rPr>
              <a:t>It Is The Root Of All Human Progress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ANUPowerpointTemplate2010">
  <a:themeElements>
    <a:clrScheme name="ANUPowerpointTemplate2010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ANUPowerpointTemplate2010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ANUPowerpointTemplate2010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NUPowerpointTemplate2010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NUPowerpointTemplate2010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NUPowerpointTemplate2010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NUPowerpointTemplate2010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NUPowerpointTemplate2010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NUPowerpointTemplate2010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NUPowerpointTemplate2010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NUPowerpointTemplate2010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NUPowerpointTemplate2010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NUPowerpointTemplate2010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NUPowerpointTemplate2010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ANUPowerpointTemplate2010">
  <a:themeElements>
    <a:clrScheme name="ANU2018">
      <a:dk1>
        <a:srgbClr val="000000"/>
      </a:dk1>
      <a:lt1>
        <a:srgbClr val="000000"/>
      </a:lt1>
      <a:dk2>
        <a:srgbClr val="FFFFFF"/>
      </a:dk2>
      <a:lt2>
        <a:srgbClr val="FFFFFF"/>
      </a:lt2>
      <a:accent1>
        <a:srgbClr val="55707D"/>
      </a:accent1>
      <a:accent2>
        <a:srgbClr val="6C4D23"/>
      </a:accent2>
      <a:accent3>
        <a:srgbClr val="AACCDC"/>
      </a:accent3>
      <a:accent4>
        <a:srgbClr val="B6A691"/>
      </a:accent4>
      <a:accent5>
        <a:srgbClr val="E3EEF3"/>
      </a:accent5>
      <a:accent6>
        <a:srgbClr val="DAD2C8"/>
      </a:accent6>
      <a:hlink>
        <a:srgbClr val="00549E"/>
      </a:hlink>
      <a:folHlink>
        <a:srgbClr val="00549E"/>
      </a:folHlink>
    </a:clrScheme>
    <a:fontScheme name="ANUPowerpointTemplate2010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ANUPowerpointTemplate2010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NUPowerpointTemplate2010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NUPowerpointTemplate2010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NUPowerpointTemplate2010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NUPowerpointTemplate2010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NUPowerpointTemplate2010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NUPowerpointTemplate2010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NUPowerpointTemplate2010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NUPowerpointTemplate2010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NUPowerpointTemplate2010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NUPowerpointTemplate2010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NUPowerpointTemplate2010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ANUPowerpointTemplate2010</Template>
  <TotalTime>3421</TotalTime>
  <Words>1677</Words>
  <Application>Microsoft Macintosh PowerPoint</Application>
  <PresentationFormat>On-screen Show (4:3)</PresentationFormat>
  <Paragraphs>318</Paragraphs>
  <Slides>41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41</vt:i4>
      </vt:variant>
    </vt:vector>
  </HeadingPairs>
  <TitlesOfParts>
    <vt:vector size="47" baseType="lpstr">
      <vt:lpstr>Arial</vt:lpstr>
      <vt:lpstr>ＭＳ Ｐゴシック</vt:lpstr>
      <vt:lpstr>inherit</vt:lpstr>
      <vt:lpstr>Helvetica</vt:lpstr>
      <vt:lpstr>ANUPowerpointTemplate2010</vt:lpstr>
      <vt:lpstr>1_ANUPowerpointTemplate2010</vt:lpstr>
      <vt:lpstr>Lex Automagica: The Dawn of The Clockwork Society?</vt:lpstr>
      <vt:lpstr>PowerPoint Presentation</vt:lpstr>
      <vt:lpstr>1 – Our Capacity For the Inter-Subjective Makes Us Human</vt:lpstr>
      <vt:lpstr>PowerPoint Presentation</vt:lpstr>
      <vt:lpstr>2 – Inter-subjective Allows For Social Scaling</vt:lpstr>
      <vt:lpstr>Social Scaling</vt:lpstr>
      <vt:lpstr>Benefits of Social Scaling</vt:lpstr>
      <vt:lpstr>PowerPoint Presentation</vt:lpstr>
      <vt:lpstr>Money: The Ultimate Good</vt:lpstr>
      <vt:lpstr>The Benefits of Money</vt:lpstr>
      <vt:lpstr>PowerPoint Presentation</vt:lpstr>
      <vt:lpstr>3 – Current Social Scaling Tech Has Reached Its Limits</vt:lpstr>
      <vt:lpstr>PowerPoint Presentation</vt:lpstr>
      <vt:lpstr>4 – Blockchain Is The Next Social Scaling Innovation</vt:lpstr>
      <vt:lpstr>PowerPoint Presentation</vt:lpstr>
      <vt:lpstr>Enter - Bitcoin</vt:lpstr>
      <vt:lpstr>How Bitcoin Works</vt:lpstr>
      <vt:lpstr>Blockchain</vt:lpstr>
      <vt:lpstr>Essential Characteristics</vt:lpstr>
      <vt:lpstr>Bitcoin As Money</vt:lpstr>
      <vt:lpstr>How Bitcoin is Created</vt:lpstr>
      <vt:lpstr>Just the Beginning?</vt:lpstr>
      <vt:lpstr>PowerPoint Presentation</vt:lpstr>
      <vt:lpstr>5 – Blockchain, Smart Contracts &amp; AI = Clockwork Society</vt:lpstr>
      <vt:lpstr>Can We Scale Justice?</vt:lpstr>
      <vt:lpstr>The Law Only Deals With 4 Things </vt:lpstr>
      <vt:lpstr>Blockchain is Trying To Automate Law</vt:lpstr>
      <vt:lpstr>6 – The Possibility of Automating Laws</vt:lpstr>
      <vt:lpstr>The Vision: Integrated Automation</vt:lpstr>
      <vt:lpstr>7 – New Emphasis For Wealth Creation</vt:lpstr>
      <vt:lpstr>8 – New Markets to Buy &amp; Sell New Goods</vt:lpstr>
      <vt:lpstr>Innovation Opportunities</vt:lpstr>
      <vt:lpstr>Examples Beyond Bitcoin</vt:lpstr>
      <vt:lpstr>9 – Politics is The New Bull Market</vt:lpstr>
      <vt:lpstr>10 – New Philosophy of Government</vt:lpstr>
      <vt:lpstr>11 – The Next Long War Has Already Begun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The Australian National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u4031391</dc:creator>
  <cp:lastModifiedBy>Scott Chamberlain</cp:lastModifiedBy>
  <cp:revision>118</cp:revision>
  <dcterms:created xsi:type="dcterms:W3CDTF">2010-10-19T05:25:31Z</dcterms:created>
  <dcterms:modified xsi:type="dcterms:W3CDTF">2022-02-22T01:16:25Z</dcterms:modified>
</cp:coreProperties>
</file>